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5"/>
    <p:sldMasterId id="2147483682" r:id="rId6"/>
    <p:sldMasterId id="2147483701" r:id="rId7"/>
    <p:sldMasterId id="2147483715" r:id="rId8"/>
    <p:sldMasterId id="2147483727" r:id="rId9"/>
  </p:sldMasterIdLst>
  <p:notesMasterIdLst>
    <p:notesMasterId r:id="rId33"/>
  </p:notesMasterIdLst>
  <p:handoutMasterIdLst>
    <p:handoutMasterId r:id="rId34"/>
  </p:handoutMasterIdLst>
  <p:sldIdLst>
    <p:sldId id="1860" r:id="rId10"/>
    <p:sldId id="1867" r:id="rId11"/>
    <p:sldId id="1890" r:id="rId12"/>
    <p:sldId id="1870" r:id="rId13"/>
    <p:sldId id="1872" r:id="rId14"/>
    <p:sldId id="1873" r:id="rId15"/>
    <p:sldId id="1874" r:id="rId16"/>
    <p:sldId id="1868" r:id="rId17"/>
    <p:sldId id="1880" r:id="rId18"/>
    <p:sldId id="1876" r:id="rId19"/>
    <p:sldId id="1877" r:id="rId20"/>
    <p:sldId id="1878" r:id="rId21"/>
    <p:sldId id="1879" r:id="rId22"/>
    <p:sldId id="1882" r:id="rId23"/>
    <p:sldId id="1883" r:id="rId24"/>
    <p:sldId id="1884" r:id="rId25"/>
    <p:sldId id="1885" r:id="rId26"/>
    <p:sldId id="1886" r:id="rId27"/>
    <p:sldId id="1887" r:id="rId28"/>
    <p:sldId id="1888" r:id="rId29"/>
    <p:sldId id="1889" r:id="rId30"/>
    <p:sldId id="1871" r:id="rId31"/>
    <p:sldId id="1866" r:id="rId32"/>
  </p:sldIdLst>
  <p:sldSz cx="12192000" cy="6858000"/>
  <p:notesSz cx="6858000" cy="9144000"/>
  <p:defaultTex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 userDrawn="1">
          <p15:clr>
            <a:srgbClr val="A4A3A4"/>
          </p15:clr>
        </p15:guide>
        <p15:guide id="3" pos="7296" userDrawn="1">
          <p15:clr>
            <a:srgbClr val="A4A3A4"/>
          </p15:clr>
        </p15:guide>
        <p15:guide id="4" orient="horz"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837D"/>
    <a:srgbClr val="47CFFF"/>
    <a:srgbClr val="EAB200"/>
    <a:srgbClr val="EDAD79"/>
    <a:srgbClr val="00C459"/>
    <a:srgbClr val="B3BB45"/>
    <a:srgbClr val="FFD54F"/>
    <a:srgbClr val="A88000"/>
    <a:srgbClr val="C89800"/>
    <a:srgbClr val="DEA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249" autoAdjust="0"/>
  </p:normalViewPr>
  <p:slideViewPr>
    <p:cSldViewPr snapToGrid="0">
      <p:cViewPr varScale="1">
        <p:scale>
          <a:sx n="111" d="100"/>
          <a:sy n="111" d="100"/>
        </p:scale>
        <p:origin x="594" y="78"/>
      </p:cViewPr>
      <p:guideLst>
        <p:guide pos="384"/>
        <p:guide pos="7296"/>
        <p:guide orient="horz"/>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21" Type="http://schemas.openxmlformats.org/officeDocument/2006/relationships/slide" Target="slides/slide12.xml"/><Relationship Id="rId34" Type="http://schemas.openxmlformats.org/officeDocument/2006/relationships/handoutMaster" Target="handoutMasters/handoutMaster1.xml"/><Relationship Id="rId7"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viewProps" Target="view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presProps" Target="presProps.xml"/><Relationship Id="rId8" Type="http://schemas.openxmlformats.org/officeDocument/2006/relationships/slideMaster" Target="slideMasters/slideMaster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464E982-4C1E-4A12-B46D-574D58BA3BE0}" type="datetimeFigureOut">
              <a:rPr lang="en-US" smtClean="0"/>
              <a:t>6/15/2023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78AB60A-D1FA-40F2-829C-697BFEDE19D6}" type="slidenum">
              <a:rPr lang="en-US" smtClean="0"/>
              <a:t>‹#›</a:t>
            </a:fld>
            <a:endParaRPr lang="en-US"/>
          </a:p>
        </p:txBody>
      </p:sp>
    </p:spTree>
    <p:extLst>
      <p:ext uri="{BB962C8B-B14F-4D97-AF65-F5344CB8AC3E}">
        <p14:creationId xmlns:p14="http://schemas.microsoft.com/office/powerpoint/2010/main" val="40090245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F4F6649-3D04-49A6-B15B-EC1E76F8D749}" type="datetimeFigureOut">
              <a:rPr lang="en-US" smtClean="0"/>
              <a:t>6/15/2023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EDF880E-03AC-40E7-B2C8-38D001781CB3}" type="slidenum">
              <a:rPr lang="en-US" smtClean="0"/>
              <a:t>‹#›</a:t>
            </a:fld>
            <a:endParaRPr lang="en-US"/>
          </a:p>
        </p:txBody>
      </p:sp>
    </p:spTree>
    <p:extLst>
      <p:ext uri="{BB962C8B-B14F-4D97-AF65-F5344CB8AC3E}">
        <p14:creationId xmlns:p14="http://schemas.microsoft.com/office/powerpoint/2010/main" val="1215418274"/>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mn-lt"/>
        <a:ea typeface="+mn-ea"/>
        <a:cs typeface="+mn-cs"/>
      </a:defRPr>
    </a:lvl1pPr>
    <a:lvl2pPr marL="609585" algn="l" defTabSz="1219170" rtl="0" eaLnBrk="1" latinLnBrk="0" hangingPunct="1">
      <a:defRPr sz="1600" kern="1200">
        <a:solidFill>
          <a:schemeClr val="tx1"/>
        </a:solidFill>
        <a:latin typeface="+mn-lt"/>
        <a:ea typeface="+mn-ea"/>
        <a:cs typeface="+mn-cs"/>
      </a:defRPr>
    </a:lvl2pPr>
    <a:lvl3pPr marL="1219170" algn="l" defTabSz="1219170" rtl="0" eaLnBrk="1" latinLnBrk="0" hangingPunct="1">
      <a:defRPr sz="1600" kern="1200">
        <a:solidFill>
          <a:schemeClr val="tx1"/>
        </a:solidFill>
        <a:latin typeface="+mn-lt"/>
        <a:ea typeface="+mn-ea"/>
        <a:cs typeface="+mn-cs"/>
      </a:defRPr>
    </a:lvl3pPr>
    <a:lvl4pPr marL="1828754" algn="l" defTabSz="1219170" rtl="0" eaLnBrk="1" latinLnBrk="0" hangingPunct="1">
      <a:defRPr sz="1600" kern="1200">
        <a:solidFill>
          <a:schemeClr val="tx1"/>
        </a:solidFill>
        <a:latin typeface="+mn-lt"/>
        <a:ea typeface="+mn-ea"/>
        <a:cs typeface="+mn-cs"/>
      </a:defRPr>
    </a:lvl4pPr>
    <a:lvl5pPr marL="2438339" algn="l" defTabSz="1219170" rtl="0" eaLnBrk="1" latinLnBrk="0" hangingPunct="1">
      <a:defRPr sz="1600" kern="1200">
        <a:solidFill>
          <a:schemeClr val="tx1"/>
        </a:solidFill>
        <a:latin typeface="+mn-lt"/>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EDF880E-03AC-40E7-B2C8-38D001781CB3}" type="slidenum">
              <a:rPr lang="en-US" smtClean="0"/>
              <a:t>1</a:t>
            </a:fld>
            <a:endParaRPr lang="en-US"/>
          </a:p>
        </p:txBody>
      </p:sp>
    </p:spTree>
    <p:extLst>
      <p:ext uri="{BB962C8B-B14F-4D97-AF65-F5344CB8AC3E}">
        <p14:creationId xmlns:p14="http://schemas.microsoft.com/office/powerpoint/2010/main" val="6199975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www.youtube.com/channel/UCofM6gYylDo8hVWw9WE521Q" TargetMode="External"/><Relationship Id="rId7" Type="http://schemas.openxmlformats.org/officeDocument/2006/relationships/hyperlink" Target="https://www.facebook.com/BlueBinaries" TargetMode="External"/><Relationship Id="rId2" Type="http://schemas.openxmlformats.org/officeDocument/2006/relationships/image" Target="../media/image7.jpe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hyperlink" Target="https://www.linkedin.com/company/bluebinaries-engineering-and-solutions-pvt-ltd" TargetMode="External"/><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hyperlink" Target="https://twitter.com/BlueBinaries" TargetMode="Externa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www.youtube.com/channel/UCofM6gYylDo8hVWw9WE521Q" TargetMode="External"/><Relationship Id="rId7" Type="http://schemas.openxmlformats.org/officeDocument/2006/relationships/hyperlink" Target="https://www.facebook.com/BlueBinaries" TargetMode="External"/><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hyperlink" Target="https://www.linkedin.com/company/bluebinaries-engineering-and-solutions-pvt-ltd" TargetMode="External"/><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hyperlink" Target="https://twitter.com/BlueBinaries" TargetMode="Externa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hyperlink" Target="https://www.linkedin.com/company/bluebinaries-engineering-and-solutions-pvt-ltd" TargetMode="External"/><Relationship Id="rId7" Type="http://schemas.openxmlformats.org/officeDocument/2006/relationships/hyperlink" Target="https://www.facebook.com/BlueBinaries" TargetMode="External"/><Relationship Id="rId2" Type="http://schemas.openxmlformats.org/officeDocument/2006/relationships/image" Target="../media/image7.jpeg"/><Relationship Id="rId1" Type="http://schemas.openxmlformats.org/officeDocument/2006/relationships/slideMaster" Target="../slideMasters/slideMaster2.xml"/><Relationship Id="rId6" Type="http://schemas.openxmlformats.org/officeDocument/2006/relationships/image" Target="../media/image17.png"/><Relationship Id="rId5" Type="http://schemas.openxmlformats.org/officeDocument/2006/relationships/hyperlink" Target="https://twitter.com/BlueBinaries" TargetMode="External"/><Relationship Id="rId10" Type="http://schemas.openxmlformats.org/officeDocument/2006/relationships/image" Target="../media/image8.png"/><Relationship Id="rId4" Type="http://schemas.openxmlformats.org/officeDocument/2006/relationships/image" Target="../media/image16.png"/><Relationship Id="rId9" Type="http://schemas.openxmlformats.org/officeDocument/2006/relationships/hyperlink" Target="http://www.youtube.com/channel/UCofM6gYylDo8hVWw9WE521Q" TargetMode="External"/></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hyperlink" Target="https://www.linkedin.com/company/bluebinaries-engineering-and-solutions-pvt-ltd" TargetMode="External"/><Relationship Id="rId7" Type="http://schemas.openxmlformats.org/officeDocument/2006/relationships/hyperlink" Target="https://www.facebook.com/BlueBinaries" TargetMode="External"/><Relationship Id="rId2" Type="http://schemas.openxmlformats.org/officeDocument/2006/relationships/image" Target="../media/image19.jpeg"/><Relationship Id="rId1" Type="http://schemas.openxmlformats.org/officeDocument/2006/relationships/slideMaster" Target="../slideMasters/slideMaster2.xml"/><Relationship Id="rId6" Type="http://schemas.openxmlformats.org/officeDocument/2006/relationships/image" Target="../media/image17.png"/><Relationship Id="rId5" Type="http://schemas.openxmlformats.org/officeDocument/2006/relationships/hyperlink" Target="https://twitter.com/BlueBinaries" TargetMode="External"/><Relationship Id="rId10" Type="http://schemas.openxmlformats.org/officeDocument/2006/relationships/image" Target="../media/image8.png"/><Relationship Id="rId4" Type="http://schemas.openxmlformats.org/officeDocument/2006/relationships/image" Target="../media/image16.png"/><Relationship Id="rId9" Type="http://schemas.openxmlformats.org/officeDocument/2006/relationships/hyperlink" Target="http://www.youtube.com/channel/UCofM6gYylDo8hVWw9WE521Q"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jpeg"/><Relationship Id="rId1" Type="http://schemas.openxmlformats.org/officeDocument/2006/relationships/slideMaster" Target="../slideMasters/slideMaster3.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1.svg"/><Relationship Id="rId7" Type="http://schemas.openxmlformats.org/officeDocument/2006/relationships/image" Target="../media/image24.png"/><Relationship Id="rId12" Type="http://schemas.openxmlformats.org/officeDocument/2006/relationships/image" Target="../media/image29.png"/><Relationship Id="rId17" Type="http://schemas.microsoft.com/office/2007/relationships/hdphoto" Target="../media/hdphoto2.wdp"/><Relationship Id="rId2" Type="http://schemas.openxmlformats.org/officeDocument/2006/relationships/image" Target="../media/image20.png"/><Relationship Id="rId16" Type="http://schemas.openxmlformats.org/officeDocument/2006/relationships/image" Target="../media/image32.png"/><Relationship Id="rId1" Type="http://schemas.openxmlformats.org/officeDocument/2006/relationships/slideMaster" Target="../slideMasters/slideMaster3.xml"/><Relationship Id="rId6" Type="http://schemas.openxmlformats.org/officeDocument/2006/relationships/image" Target="../media/image1.png"/><Relationship Id="rId11" Type="http://schemas.openxmlformats.org/officeDocument/2006/relationships/image" Target="../media/image28.png"/><Relationship Id="rId5" Type="http://schemas.openxmlformats.org/officeDocument/2006/relationships/image" Target="../media/image23.svg"/><Relationship Id="rId15" Type="http://schemas.microsoft.com/office/2007/relationships/hdphoto" Target="../media/hdphoto1.wdp"/><Relationship Id="rId10"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image" Target="../media/image26.png"/><Relationship Id="rId14" Type="http://schemas.openxmlformats.org/officeDocument/2006/relationships/image" Target="../media/image3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www.youtube.com/channel/UCofM6gYylDo8hVWw9WE521Q" TargetMode="External"/><Relationship Id="rId7" Type="http://schemas.openxmlformats.org/officeDocument/2006/relationships/hyperlink" Target="https://www.facebook.com/BlueBinaries" TargetMode="External"/><Relationship Id="rId2" Type="http://schemas.openxmlformats.org/officeDocument/2006/relationships/image" Target="../media/image12.jpeg"/><Relationship Id="rId1" Type="http://schemas.openxmlformats.org/officeDocument/2006/relationships/slideMaster" Target="../slideMasters/slideMaster3.xml"/><Relationship Id="rId6" Type="http://schemas.openxmlformats.org/officeDocument/2006/relationships/image" Target="../media/image9.png"/><Relationship Id="rId5" Type="http://schemas.openxmlformats.org/officeDocument/2006/relationships/hyperlink" Target="https://www.linkedin.com/company/bluebinaries-engineering-and-solutions-pvt-ltd" TargetMode="External"/><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hyperlink" Target="https://twitter.com/BlueBinaries"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3.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jpeg"/><Relationship Id="rId1" Type="http://schemas.openxmlformats.org/officeDocument/2006/relationships/slideMaster" Target="../slideMasters/slideMaster4.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1.svg"/><Relationship Id="rId7" Type="http://schemas.openxmlformats.org/officeDocument/2006/relationships/image" Target="../media/image24.png"/><Relationship Id="rId12" Type="http://schemas.openxmlformats.org/officeDocument/2006/relationships/image" Target="../media/image29.png"/><Relationship Id="rId17" Type="http://schemas.microsoft.com/office/2007/relationships/hdphoto" Target="../media/hdphoto2.wdp"/><Relationship Id="rId2" Type="http://schemas.openxmlformats.org/officeDocument/2006/relationships/image" Target="../media/image20.png"/><Relationship Id="rId16" Type="http://schemas.openxmlformats.org/officeDocument/2006/relationships/image" Target="../media/image32.png"/><Relationship Id="rId1" Type="http://schemas.openxmlformats.org/officeDocument/2006/relationships/slideMaster" Target="../slideMasters/slideMaster4.xml"/><Relationship Id="rId6" Type="http://schemas.openxmlformats.org/officeDocument/2006/relationships/image" Target="../media/image1.png"/><Relationship Id="rId11" Type="http://schemas.openxmlformats.org/officeDocument/2006/relationships/image" Target="../media/image28.png"/><Relationship Id="rId5" Type="http://schemas.openxmlformats.org/officeDocument/2006/relationships/image" Target="../media/image23.svg"/><Relationship Id="rId15" Type="http://schemas.microsoft.com/office/2007/relationships/hdphoto" Target="../media/hdphoto1.wdp"/><Relationship Id="rId10"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image" Target="../media/image26.png"/><Relationship Id="rId14" Type="http://schemas.openxmlformats.org/officeDocument/2006/relationships/image" Target="../media/image31.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5.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5.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www.youtube.com/channel/UCofM6gYylDo8hVWw9WE521Q" TargetMode="External"/><Relationship Id="rId7" Type="http://schemas.openxmlformats.org/officeDocument/2006/relationships/hyperlink" Target="https://www.facebook.com/BlueBinaries" TargetMode="External"/><Relationship Id="rId2" Type="http://schemas.openxmlformats.org/officeDocument/2006/relationships/image" Target="../media/image7.jpeg"/><Relationship Id="rId1" Type="http://schemas.openxmlformats.org/officeDocument/2006/relationships/slideMaster" Target="../slideMasters/slideMaster5.xml"/><Relationship Id="rId6" Type="http://schemas.openxmlformats.org/officeDocument/2006/relationships/image" Target="../media/image9.png"/><Relationship Id="rId5" Type="http://schemas.openxmlformats.org/officeDocument/2006/relationships/hyperlink" Target="https://www.linkedin.com/company/bluebinaries-engineering-and-solutions-pvt-ltd" TargetMode="External"/><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hyperlink" Target="https://twitter.com/BlueBinaries" TargetMode="External"/></Relationships>
</file>

<file path=ppt/slideLayouts/_rels/slideLayout6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www.youtube.com/channel/UCofM6gYylDo8hVWw9WE521Q" TargetMode="External"/><Relationship Id="rId7" Type="http://schemas.openxmlformats.org/officeDocument/2006/relationships/hyperlink" Target="https://www.facebook.com/BlueBinaries" TargetMode="External"/><Relationship Id="rId2" Type="http://schemas.openxmlformats.org/officeDocument/2006/relationships/image" Target="../media/image12.jpeg"/><Relationship Id="rId1" Type="http://schemas.openxmlformats.org/officeDocument/2006/relationships/slideMaster" Target="../slideMasters/slideMaster5.xml"/><Relationship Id="rId6" Type="http://schemas.openxmlformats.org/officeDocument/2006/relationships/image" Target="../media/image9.png"/><Relationship Id="rId5" Type="http://schemas.openxmlformats.org/officeDocument/2006/relationships/hyperlink" Target="https://www.linkedin.com/company/bluebinaries-engineering-and-solutions-pvt-ltd" TargetMode="External"/><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hyperlink" Target="https://twitter.com/BlueBinaries" TargetMode="Externa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2" name="Picture 31" descr="A close up of a logo&#10;&#10;Description generated with very high confidence">
            <a:extLst>
              <a:ext uri="{FF2B5EF4-FFF2-40B4-BE49-F238E27FC236}">
                <a16:creationId xmlns:a16="http://schemas.microsoft.com/office/drawing/2014/main" id="{CCF03AD3-F400-4161-80D6-72099CE0650B}"/>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6619" b="6619"/>
          <a:stretch/>
        </p:blipFill>
        <p:spPr>
          <a:xfrm>
            <a:off x="353075" y="-4502"/>
            <a:ext cx="513049" cy="540000"/>
          </a:xfrm>
          <a:prstGeom prst="rect">
            <a:avLst/>
          </a:prstGeom>
        </p:spPr>
      </p:pic>
      <p:pic>
        <p:nvPicPr>
          <p:cNvPr id="33" name="Picture 32">
            <a:extLst>
              <a:ext uri="{FF2B5EF4-FFF2-40B4-BE49-F238E27FC236}">
                <a16:creationId xmlns:a16="http://schemas.microsoft.com/office/drawing/2014/main" id="{7FC79D97-0F8C-413D-AA06-FE4D8C3EC8A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545853" y="186357"/>
            <a:ext cx="1304761" cy="360000"/>
          </a:xfrm>
          <a:prstGeom prst="rect">
            <a:avLst/>
          </a:prstGeom>
        </p:spPr>
      </p:pic>
      <p:sp>
        <p:nvSpPr>
          <p:cNvPr id="41" name="Rectangle 40">
            <a:extLst>
              <a:ext uri="{FF2B5EF4-FFF2-40B4-BE49-F238E27FC236}">
                <a16:creationId xmlns:a16="http://schemas.microsoft.com/office/drawing/2014/main" id="{BE131074-AC31-43E8-AF9C-AC3387AC6137}"/>
              </a:ext>
            </a:extLst>
          </p:cNvPr>
          <p:cNvSpPr/>
          <p:nvPr userDrawn="1"/>
        </p:nvSpPr>
        <p:spPr>
          <a:xfrm>
            <a:off x="44852" y="4581128"/>
            <a:ext cx="12147148" cy="1296144"/>
          </a:xfrm>
          <a:prstGeom prst="rect">
            <a:avLst/>
          </a:prstGeom>
          <a:blipFill dpi="0" rotWithShape="1">
            <a:blip r:embed="rId5"/>
            <a:srcRect/>
            <a:stretch>
              <a:fillRect/>
            </a:stretch>
          </a:blip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cxnSp>
        <p:nvCxnSpPr>
          <p:cNvPr id="42" name="Straight Connector 41">
            <a:extLst>
              <a:ext uri="{FF2B5EF4-FFF2-40B4-BE49-F238E27FC236}">
                <a16:creationId xmlns:a16="http://schemas.microsoft.com/office/drawing/2014/main" id="{7AB62A6C-B66E-4DED-BCE5-67FBDF0C846D}"/>
              </a:ext>
            </a:extLst>
          </p:cNvPr>
          <p:cNvCxnSpPr>
            <a:cxnSpLocks/>
          </p:cNvCxnSpPr>
          <p:nvPr userDrawn="1"/>
        </p:nvCxnSpPr>
        <p:spPr>
          <a:xfrm flipH="1">
            <a:off x="76602" y="4595642"/>
            <a:ext cx="12115398" cy="0"/>
          </a:xfrm>
          <a:prstGeom prst="line">
            <a:avLst/>
          </a:prstGeom>
          <a:ln w="63500" cap="flat" cmpd="sng">
            <a:solidFill>
              <a:srgbClr val="1D1D1D"/>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BA5829F-AC05-4884-9E38-AD8950097481}"/>
              </a:ext>
            </a:extLst>
          </p:cNvPr>
          <p:cNvCxnSpPr>
            <a:cxnSpLocks/>
          </p:cNvCxnSpPr>
          <p:nvPr userDrawn="1"/>
        </p:nvCxnSpPr>
        <p:spPr>
          <a:xfrm flipH="1">
            <a:off x="76304" y="5877272"/>
            <a:ext cx="12115696" cy="0"/>
          </a:xfrm>
          <a:prstGeom prst="line">
            <a:avLst/>
          </a:prstGeom>
          <a:ln w="63500" cap="flat" cmpd="sng">
            <a:solidFill>
              <a:srgbClr val="1E1E1E"/>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0CB300D7-17C4-42D2-8518-252A47EA8724}"/>
              </a:ext>
            </a:extLst>
          </p:cNvPr>
          <p:cNvSpPr>
            <a:spLocks noGrp="1"/>
          </p:cNvSpPr>
          <p:nvPr>
            <p:ph type="title"/>
          </p:nvPr>
        </p:nvSpPr>
        <p:spPr>
          <a:xfrm>
            <a:off x="695772" y="4697365"/>
            <a:ext cx="11452686" cy="492443"/>
          </a:xfrm>
        </p:spPr>
        <p:txBody>
          <a:bodyPr/>
          <a:lstStyle>
            <a:lvl1pPr algn="r">
              <a:defRPr sz="3200"/>
            </a:lvl1pPr>
          </a:lstStyle>
          <a:p>
            <a:r>
              <a:rPr lang="en-US"/>
              <a:t>Click to edit Master title style</a:t>
            </a:r>
            <a:endParaRPr lang="en-GB"/>
          </a:p>
        </p:txBody>
      </p:sp>
      <p:sp>
        <p:nvSpPr>
          <p:cNvPr id="11" name="Text Placeholder 6">
            <a:extLst>
              <a:ext uri="{FF2B5EF4-FFF2-40B4-BE49-F238E27FC236}">
                <a16:creationId xmlns:a16="http://schemas.microsoft.com/office/drawing/2014/main" id="{2C33B4C0-BB12-419F-A54D-9DAAE225F119}"/>
              </a:ext>
            </a:extLst>
          </p:cNvPr>
          <p:cNvSpPr>
            <a:spLocks noGrp="1"/>
          </p:cNvSpPr>
          <p:nvPr>
            <p:ph type="body" sz="quarter" idx="13"/>
          </p:nvPr>
        </p:nvSpPr>
        <p:spPr>
          <a:xfrm>
            <a:off x="627148" y="5276607"/>
            <a:ext cx="11520000" cy="315428"/>
          </a:xfrm>
          <a:prstGeom prst="rect">
            <a:avLst/>
          </a:prstGeom>
        </p:spPr>
        <p:txBody>
          <a:bodyPr anchor="ctr">
            <a:noAutofit/>
          </a:bodyPr>
          <a:lstStyle>
            <a:lvl1pPr marL="0" indent="0" algn="r">
              <a:buNone/>
              <a:defRPr sz="1800">
                <a:solidFill>
                  <a:schemeClr val="bg2"/>
                </a:solidFill>
              </a:defRPr>
            </a:lvl1pPr>
          </a:lstStyle>
          <a:p>
            <a:pPr lvl="0"/>
            <a:r>
              <a:rPr lang="en-US"/>
              <a:t>Click to edit Master text styles</a:t>
            </a:r>
          </a:p>
        </p:txBody>
      </p:sp>
      <p:cxnSp>
        <p:nvCxnSpPr>
          <p:cNvPr id="45" name="Straight Connector 44">
            <a:extLst>
              <a:ext uri="{FF2B5EF4-FFF2-40B4-BE49-F238E27FC236}">
                <a16:creationId xmlns:a16="http://schemas.microsoft.com/office/drawing/2014/main" id="{C83E9BD6-F7A5-4691-8DDB-820C61398C87}"/>
              </a:ext>
            </a:extLst>
          </p:cNvPr>
          <p:cNvCxnSpPr>
            <a:cxnSpLocks/>
            <a:stCxn id="44" idx="0"/>
            <a:endCxn id="44" idx="4"/>
          </p:cNvCxnSpPr>
          <p:nvPr userDrawn="1"/>
        </p:nvCxnSpPr>
        <p:spPr>
          <a:xfrm>
            <a:off x="0" y="4091586"/>
            <a:ext cx="6312024" cy="2780928"/>
          </a:xfrm>
          <a:prstGeom prst="line">
            <a:avLst/>
          </a:prstGeom>
          <a:ln w="63500" cap="flat" cmpd="sng">
            <a:solidFill>
              <a:srgbClr val="0D263A"/>
            </a:solidFill>
          </a:ln>
        </p:spPr>
        <p:style>
          <a:lnRef idx="1">
            <a:schemeClr val="accent1"/>
          </a:lnRef>
          <a:fillRef idx="0">
            <a:schemeClr val="accent1"/>
          </a:fillRef>
          <a:effectRef idx="0">
            <a:schemeClr val="accent1"/>
          </a:effectRef>
          <a:fontRef idx="minor">
            <a:schemeClr val="tx1"/>
          </a:fontRef>
        </p:style>
      </p:cxnSp>
      <p:sp>
        <p:nvSpPr>
          <p:cNvPr id="44" name="Isosceles Triangle 43">
            <a:extLst>
              <a:ext uri="{FF2B5EF4-FFF2-40B4-BE49-F238E27FC236}">
                <a16:creationId xmlns:a16="http://schemas.microsoft.com/office/drawing/2014/main" id="{BBE15341-E9B5-4EFF-8A27-3666DFC3CFC4}"/>
              </a:ext>
            </a:extLst>
          </p:cNvPr>
          <p:cNvSpPr/>
          <p:nvPr userDrawn="1"/>
        </p:nvSpPr>
        <p:spPr>
          <a:xfrm>
            <a:off x="0" y="4091586"/>
            <a:ext cx="6312024" cy="2780928"/>
          </a:xfrm>
          <a:prstGeom prst="triangle">
            <a:avLst>
              <a:gd name="adj" fmla="val 0"/>
            </a:avLst>
          </a:prstGeom>
          <a:blipFill dpi="0" rotWithShape="1">
            <a:blip r:embed="rId6"/>
            <a:srcRect/>
            <a:stretch>
              <a:fillRect/>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C6040A8D-98E1-42A0-A7F3-E7615A62A98C}"/>
              </a:ext>
            </a:extLst>
          </p:cNvPr>
          <p:cNvSpPr/>
          <p:nvPr userDrawn="1"/>
        </p:nvSpPr>
        <p:spPr>
          <a:xfrm>
            <a:off x="44852" y="6413117"/>
            <a:ext cx="5219456" cy="344830"/>
          </a:xfrm>
          <a:prstGeom prst="rect">
            <a:avLst/>
          </a:prstGeom>
        </p:spPr>
        <p:txBody>
          <a:bodyPr wrap="square">
            <a:noAutofit/>
          </a:bodyPr>
          <a:lstStyle/>
          <a:p>
            <a:pPr marL="0" marR="0" lvl="0" indent="0" defTabSz="1219140" rtl="0" eaLnBrk="1" fontAlgn="auto" latinLnBrk="0" hangingPunct="1">
              <a:lnSpc>
                <a:spcPct val="100000"/>
              </a:lnSpc>
              <a:spcBef>
                <a:spcPts val="0"/>
              </a:spcBef>
              <a:spcAft>
                <a:spcPts val="0"/>
              </a:spcAft>
              <a:buClrTx/>
              <a:buSzTx/>
              <a:buFontTx/>
              <a:buNone/>
              <a:tabLst/>
              <a:defRPr/>
            </a:pPr>
            <a:r>
              <a:rPr kumimoji="0" lang="en-US" b="1" i="0" u="none" strike="noStrike" kern="1200" cap="none" spc="50" normalizeH="0" baseline="0" noProof="0">
                <a:ln w="0"/>
                <a:solidFill>
                  <a:schemeClr val="bg1"/>
                </a:solidFill>
                <a:effectLst>
                  <a:innerShdw blurRad="63500" dist="50800" dir="13500000">
                    <a:srgbClr val="000000">
                      <a:alpha val="50000"/>
                    </a:srgbClr>
                  </a:innerShdw>
                </a:effectLst>
                <a:uLnTx/>
                <a:uFillTx/>
                <a:latin typeface="+mj-lt"/>
                <a:ea typeface="+mn-ea"/>
                <a:cs typeface="+mn-cs"/>
              </a:rPr>
              <a:t>Inspired by Future Mobility</a:t>
            </a:r>
          </a:p>
        </p:txBody>
      </p:sp>
    </p:spTree>
    <p:extLst>
      <p:ext uri="{BB962C8B-B14F-4D97-AF65-F5344CB8AC3E}">
        <p14:creationId xmlns:p14="http://schemas.microsoft.com/office/powerpoint/2010/main" val="2481305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ew section">
    <p:spTree>
      <p:nvGrpSpPr>
        <p:cNvPr id="1" name=""/>
        <p:cNvGrpSpPr/>
        <p:nvPr/>
      </p:nvGrpSpPr>
      <p:grpSpPr>
        <a:xfrm>
          <a:off x="0" y="0"/>
          <a:ext cx="0" cy="0"/>
          <a:chOff x="0" y="0"/>
          <a:chExt cx="0" cy="0"/>
        </a:xfrm>
      </p:grpSpPr>
      <p:sp>
        <p:nvSpPr>
          <p:cNvPr id="3" name="Rectangle: Diagonal Corners Rounded 2">
            <a:extLst>
              <a:ext uri="{FF2B5EF4-FFF2-40B4-BE49-F238E27FC236}">
                <a16:creationId xmlns:a16="http://schemas.microsoft.com/office/drawing/2014/main" id="{14D0FBA5-BFA2-4589-814C-65FE7DE966A8}"/>
              </a:ext>
            </a:extLst>
          </p:cNvPr>
          <p:cNvSpPr/>
          <p:nvPr userDrawn="1"/>
        </p:nvSpPr>
        <p:spPr>
          <a:xfrm>
            <a:off x="1828800" y="2807617"/>
            <a:ext cx="7620000" cy="2133601"/>
          </a:xfrm>
          <a:prstGeom prst="round2Diag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4" name="Rectangle: Diagonal Corners Rounded 3">
            <a:extLst>
              <a:ext uri="{FF2B5EF4-FFF2-40B4-BE49-F238E27FC236}">
                <a16:creationId xmlns:a16="http://schemas.microsoft.com/office/drawing/2014/main" id="{BF3DEFBD-3BC9-4E27-ABE0-484844A8819D}"/>
              </a:ext>
            </a:extLst>
          </p:cNvPr>
          <p:cNvSpPr/>
          <p:nvPr userDrawn="1"/>
        </p:nvSpPr>
        <p:spPr>
          <a:xfrm>
            <a:off x="2286000" y="2209800"/>
            <a:ext cx="7620000" cy="2133600"/>
          </a:xfrm>
          <a:prstGeom prst="round2DiagRect">
            <a:avLst>
              <a:gd name="adj1" fmla="val 0"/>
              <a:gd name="adj2" fmla="val 13605"/>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4000" b="1">
              <a:solidFill>
                <a:schemeClr val="bg1"/>
              </a:solidFill>
              <a:effectLst>
                <a:outerShdw blurRad="38100" dist="38100" dir="2700000" algn="tl">
                  <a:srgbClr val="000000">
                    <a:alpha val="43137"/>
                  </a:srgbClr>
                </a:outerShdw>
              </a:effectLst>
            </a:endParaRPr>
          </a:p>
        </p:txBody>
      </p:sp>
      <p:sp>
        <p:nvSpPr>
          <p:cNvPr id="5" name="Title 4">
            <a:extLst>
              <a:ext uri="{FF2B5EF4-FFF2-40B4-BE49-F238E27FC236}">
                <a16:creationId xmlns:a16="http://schemas.microsoft.com/office/drawing/2014/main" id="{BFB4330B-1C3B-4B41-87BF-81F01DFF3A28}"/>
              </a:ext>
            </a:extLst>
          </p:cNvPr>
          <p:cNvSpPr>
            <a:spLocks noGrp="1"/>
          </p:cNvSpPr>
          <p:nvPr>
            <p:ph type="title" hasCustomPrompt="1"/>
          </p:nvPr>
        </p:nvSpPr>
        <p:spPr>
          <a:xfrm>
            <a:off x="2286001" y="3030380"/>
            <a:ext cx="7620000" cy="492443"/>
          </a:xfrm>
          <a:prstGeom prst="rect">
            <a:avLst/>
          </a:prstGeom>
        </p:spPr>
        <p:txBody>
          <a:bodyPr anchor="ctr"/>
          <a:lstStyle>
            <a:lvl1pPr algn="ctr">
              <a:defRPr lang="en-US" sz="3200" b="1" kern="1200" dirty="0">
                <a:solidFill>
                  <a:schemeClr val="lt1"/>
                </a:solidFill>
                <a:effectLst>
                  <a:outerShdw blurRad="38100" dist="38100" dir="2700000" algn="tl">
                    <a:srgbClr val="000000">
                      <a:alpha val="43137"/>
                    </a:srgbClr>
                  </a:outerShdw>
                </a:effectLst>
                <a:latin typeface="Facto" panose="00000500000000000000" pitchFamily="50" charset="0"/>
                <a:ea typeface="+mn-ea"/>
                <a:cs typeface="+mn-cs"/>
              </a:defRPr>
            </a:lvl1pPr>
          </a:lstStyle>
          <a:p>
            <a:pPr marL="0" lvl="0" algn="ctr" defTabSz="1219170" rtl="0" eaLnBrk="1" latinLnBrk="0" hangingPunct="1"/>
            <a:r>
              <a:rPr lang="en-US"/>
              <a:t>Click to edit title</a:t>
            </a:r>
          </a:p>
        </p:txBody>
      </p:sp>
    </p:spTree>
    <p:extLst>
      <p:ext uri="{BB962C8B-B14F-4D97-AF65-F5344CB8AC3E}">
        <p14:creationId xmlns:p14="http://schemas.microsoft.com/office/powerpoint/2010/main" val="185639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withEffect">
                                  <p:stCondLst>
                                    <p:cond delay="0"/>
                                  </p:stCondLst>
                                  <p:childTnLst>
                                    <p:animClr clrSpc="rgb" dir="cw">
                                      <p:cBhvr>
                                        <p:cTn id="6" dur="1500" fill="hold"/>
                                        <p:tgtEl>
                                          <p:spTgt spid="3"/>
                                        </p:tgtEl>
                                        <p:attrNameLst>
                                          <p:attrName>stroke.color</p:attrName>
                                        </p:attrNameLst>
                                      </p:cBhvr>
                                      <p:to>
                                        <a:srgbClr val="0070C0"/>
                                      </p:to>
                                    </p:animClr>
                                    <p:set>
                                      <p:cBhvr>
                                        <p:cTn id="7" dur="1500" fill="hold"/>
                                        <p:tgtEl>
                                          <p:spTgt spid="3"/>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5"/>
          <p:cNvSpPr txBox="1">
            <a:spLocks/>
          </p:cNvSpPr>
          <p:nvPr userDrawn="1"/>
        </p:nvSpPr>
        <p:spPr bwMode="auto">
          <a:xfrm>
            <a:off x="253978" y="6517411"/>
            <a:ext cx="181139" cy="164212"/>
          </a:xfrm>
          <a:prstGeom prst="rect">
            <a:avLst/>
          </a:prstGeom>
          <a:noFill/>
          <a:ln w="9525">
            <a:noFill/>
            <a:miter lim="800000"/>
            <a:headEnd/>
            <a:tailEnd/>
          </a:ln>
        </p:spPr>
        <p:txBody>
          <a:bodyPr wrap="none" lIns="0" tIns="0" rIns="0" bIns="0" anchor="ctr">
            <a:spAutoFit/>
          </a:bodyPr>
          <a:lstStyle/>
          <a:p>
            <a:pPr algn="r">
              <a:defRPr/>
            </a:pPr>
            <a:fld id="{6856ECDB-1CEE-4F69-ADCA-557460F2116E}" type="slidenum">
              <a:rPr lang="en-US" sz="1067" smtClean="0">
                <a:solidFill>
                  <a:srgbClr val="6D6E71"/>
                </a:solidFill>
                <a:latin typeface="Facto" pitchFamily="50" charset="0"/>
                <a:cs typeface="Arial" pitchFamily="34" charset="0"/>
              </a:rPr>
              <a:pPr algn="r">
                <a:defRPr/>
              </a:pPr>
              <a:t>‹#›</a:t>
            </a:fld>
            <a:endParaRPr lang="en-US" sz="1067">
              <a:solidFill>
                <a:srgbClr val="6D6E71"/>
              </a:solidFill>
              <a:latin typeface="Facto" pitchFamily="50" charset="0"/>
              <a:cs typeface="Arial" pitchFamily="34" charset="0"/>
            </a:endParaRPr>
          </a:p>
        </p:txBody>
      </p:sp>
      <p:cxnSp>
        <p:nvCxnSpPr>
          <p:cNvPr id="16" name="Straight Connector 15"/>
          <p:cNvCxnSpPr/>
          <p:nvPr userDrawn="1"/>
        </p:nvCxnSpPr>
        <p:spPr>
          <a:xfrm>
            <a:off x="609600" y="6492240"/>
            <a:ext cx="0" cy="22352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userDrawn="1"/>
        </p:nvSpPr>
        <p:spPr>
          <a:xfrm>
            <a:off x="7213601" y="4866822"/>
            <a:ext cx="4327347" cy="913007"/>
          </a:xfrm>
          <a:prstGeom prst="rect">
            <a:avLst/>
          </a:prstGeom>
          <a:noFill/>
        </p:spPr>
        <p:txBody>
          <a:bodyPr wrap="square" rtlCol="0" anchor="ctr">
            <a:spAutoFit/>
          </a:bodyPr>
          <a:lstStyle/>
          <a:p>
            <a:pPr algn="ctr"/>
            <a:r>
              <a:rPr lang="en-IN" sz="5333">
                <a:solidFill>
                  <a:srgbClr val="3486C7"/>
                </a:solidFill>
                <a:effectLst>
                  <a:reflection blurRad="6350" stA="55000" endA="300" endPos="45500" dir="5400000" sy="-100000" algn="bl" rotWithShape="0"/>
                </a:effectLst>
                <a:latin typeface="Facto Medium" panose="00000600000000000000" pitchFamily="50" charset="0"/>
              </a:rPr>
              <a:t>THANK</a:t>
            </a:r>
            <a:r>
              <a:rPr lang="en-IN" sz="5333" baseline="0">
                <a:solidFill>
                  <a:srgbClr val="3486C7"/>
                </a:solidFill>
                <a:effectLst>
                  <a:reflection blurRad="6350" stA="55000" endA="300" endPos="45500" dir="5400000" sy="-100000" algn="bl" rotWithShape="0"/>
                </a:effectLst>
                <a:latin typeface="Facto Medium" panose="00000600000000000000" pitchFamily="50" charset="0"/>
              </a:rPr>
              <a:t> YOU</a:t>
            </a:r>
            <a:endParaRPr lang="en-IN" sz="5333">
              <a:solidFill>
                <a:srgbClr val="3486C7"/>
              </a:solidFill>
              <a:effectLst>
                <a:reflection blurRad="6350" stA="55000" endA="300" endPos="45500" dir="5400000" sy="-100000" algn="bl" rotWithShape="0"/>
              </a:effectLst>
              <a:latin typeface="Facto Medium" panose="00000600000000000000" pitchFamily="50" charset="0"/>
            </a:endParaRPr>
          </a:p>
        </p:txBody>
      </p:sp>
      <p:sp>
        <p:nvSpPr>
          <p:cNvPr id="18" name="TextBox 17">
            <a:extLst>
              <a:ext uri="{FF2B5EF4-FFF2-40B4-BE49-F238E27FC236}">
                <a16:creationId xmlns:a16="http://schemas.microsoft.com/office/drawing/2014/main" id="{F486F2C9-85CB-4E8B-B991-68205B15786F}"/>
              </a:ext>
            </a:extLst>
          </p:cNvPr>
          <p:cNvSpPr txBox="1">
            <a:spLocks noChangeArrowheads="1"/>
          </p:cNvSpPr>
          <p:nvPr userDrawn="1"/>
        </p:nvSpPr>
        <p:spPr bwMode="gray">
          <a:xfrm>
            <a:off x="767409" y="5778522"/>
            <a:ext cx="10441160" cy="223459"/>
          </a:xfrm>
          <a:prstGeom prst="rect">
            <a:avLst/>
          </a:prstGeom>
          <a:noFill/>
          <a:ln w="9525">
            <a:noFill/>
            <a:miter lim="800000"/>
            <a:headEnd/>
            <a:tailEnd/>
          </a:ln>
        </p:spPr>
        <p:txBody>
          <a:bodyPr wrap="square" lIns="0" tIns="0" rIns="0" bIns="0">
            <a:spAutoFit/>
          </a:bodyPr>
          <a:lstStyle/>
          <a:p>
            <a:pPr algn="r">
              <a:spcBef>
                <a:spcPts val="623"/>
              </a:spcBef>
            </a:pPr>
            <a:r>
              <a:rPr lang="en-US" sz="1452" i="0" baseline="0">
                <a:solidFill>
                  <a:srgbClr val="0070C0"/>
                </a:solidFill>
                <a:latin typeface="+mj-lt"/>
                <a:cs typeface="Arial" pitchFamily="34" charset="0"/>
              </a:rPr>
              <a:t>www.BlueBinaries.com</a:t>
            </a:r>
          </a:p>
        </p:txBody>
      </p:sp>
      <p:pic>
        <p:nvPicPr>
          <p:cNvPr id="1033" name="Picture 9" descr="Image result for youtube logo">
            <a:hlinkClick r:id="rId3"/>
            <a:extLst>
              <a:ext uri="{FF2B5EF4-FFF2-40B4-BE49-F238E27FC236}">
                <a16:creationId xmlns:a16="http://schemas.microsoft.com/office/drawing/2014/main" id="{4BC84DC1-22F4-4D1F-A531-3B5C6DE6800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10677599" y="6001981"/>
            <a:ext cx="51125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linkedin logo">
            <a:hlinkClick r:id="rId5"/>
            <a:extLst>
              <a:ext uri="{FF2B5EF4-FFF2-40B4-BE49-F238E27FC236}">
                <a16:creationId xmlns:a16="http://schemas.microsoft.com/office/drawing/2014/main" id="{6C310736-C23F-438D-BBEE-05B100D74FDD}"/>
              </a:ext>
            </a:extLst>
          </p:cNvPr>
          <p:cNvPicPr>
            <a:picLocks noChangeAspect="1" noChangeArrowheads="1"/>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9223751" y="6001981"/>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facebook logo">
            <a:hlinkClick r:id="rId7"/>
            <a:extLst>
              <a:ext uri="{FF2B5EF4-FFF2-40B4-BE49-F238E27FC236}">
                <a16:creationId xmlns:a16="http://schemas.microsoft.com/office/drawing/2014/main" id="{E7CD0CBE-C733-4BC0-B724-492CD2E8E95E}"/>
              </a:ext>
            </a:extLst>
          </p:cNvPr>
          <p:cNvPicPr>
            <a:picLocks noChangeAspect="1" noChangeArrowheads="1"/>
          </p:cNvPicPr>
          <p:nvPr userDrawn="1"/>
        </p:nvPicPr>
        <p:blipFill rotWithShape="1">
          <a:blip r:embed="rId8" cstate="screen">
            <a:extLst>
              <a:ext uri="{28A0092B-C50C-407E-A947-70E740481C1C}">
                <a14:useLocalDpi xmlns:a14="http://schemas.microsoft.com/office/drawing/2010/main"/>
              </a:ext>
            </a:extLst>
          </a:blip>
          <a:srcRect/>
          <a:stretch/>
        </p:blipFill>
        <p:spPr bwMode="auto">
          <a:xfrm>
            <a:off x="9700423" y="6001981"/>
            <a:ext cx="381333"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twitter logo">
            <a:hlinkClick r:id="rId9"/>
            <a:extLst>
              <a:ext uri="{FF2B5EF4-FFF2-40B4-BE49-F238E27FC236}">
                <a16:creationId xmlns:a16="http://schemas.microsoft.com/office/drawing/2014/main" id="{755664BF-E043-49D2-9447-6973F9A757FB}"/>
              </a:ext>
            </a:extLst>
          </p:cNvPr>
          <p:cNvPicPr>
            <a:picLocks noChangeAspect="1" noChangeArrowheads="1"/>
          </p:cNvPicPr>
          <p:nvPr userDrawn="1"/>
        </p:nvPicPr>
        <p:blipFill>
          <a:blip r:embed="rId10" cstate="screen">
            <a:extLst>
              <a:ext uri="{28A0092B-C50C-407E-A947-70E740481C1C}">
                <a14:useLocalDpi xmlns:a14="http://schemas.microsoft.com/office/drawing/2010/main"/>
              </a:ext>
            </a:extLst>
          </a:blip>
          <a:srcRect/>
          <a:stretch>
            <a:fillRect/>
          </a:stretch>
        </p:blipFill>
        <p:spPr bwMode="auto">
          <a:xfrm>
            <a:off x="10210439" y="6001981"/>
            <a:ext cx="360000"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92462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s_Disclaim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E01AB6-47A9-43C8-BD3B-E6762829723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8993"/>
          <a:stretch/>
        </p:blipFill>
        <p:spPr>
          <a:xfrm>
            <a:off x="0" y="0"/>
            <a:ext cx="12192000" cy="5574685"/>
          </a:xfrm>
          <a:prstGeom prst="rect">
            <a:avLst/>
          </a:prstGeom>
        </p:spPr>
      </p:pic>
      <p:sp>
        <p:nvSpPr>
          <p:cNvPr id="9" name="Rectangle 8">
            <a:extLst>
              <a:ext uri="{FF2B5EF4-FFF2-40B4-BE49-F238E27FC236}">
                <a16:creationId xmlns:a16="http://schemas.microsoft.com/office/drawing/2014/main" id="{8779ACA3-D206-4E6B-93CE-3B83894496F2}"/>
              </a:ext>
            </a:extLst>
          </p:cNvPr>
          <p:cNvSpPr/>
          <p:nvPr userDrawn="1"/>
        </p:nvSpPr>
        <p:spPr>
          <a:xfrm>
            <a:off x="0" y="0"/>
            <a:ext cx="12192000" cy="6858000"/>
          </a:xfrm>
          <a:prstGeom prst="rect">
            <a:avLst/>
          </a:prstGeom>
          <a:gradFill>
            <a:gsLst>
              <a:gs pos="20000">
                <a:schemeClr val="bg1">
                  <a:alpha val="66000"/>
                </a:schemeClr>
              </a:gs>
              <a:gs pos="75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 name="TextBox 2">
            <a:extLst>
              <a:ext uri="{FF2B5EF4-FFF2-40B4-BE49-F238E27FC236}">
                <a16:creationId xmlns:a16="http://schemas.microsoft.com/office/drawing/2014/main" id="{F31DA67B-6FC0-4561-A8AE-FB3849255AC6}"/>
              </a:ext>
            </a:extLst>
          </p:cNvPr>
          <p:cNvSpPr txBox="1">
            <a:spLocks noChangeArrowheads="1"/>
          </p:cNvSpPr>
          <p:nvPr userDrawn="1"/>
        </p:nvSpPr>
        <p:spPr bwMode="gray">
          <a:xfrm>
            <a:off x="624419" y="3151562"/>
            <a:ext cx="10949516" cy="2375907"/>
          </a:xfrm>
          <a:prstGeom prst="rect">
            <a:avLst/>
          </a:prstGeom>
          <a:noFill/>
          <a:ln w="9525">
            <a:noFill/>
            <a:miter lim="800000"/>
            <a:headEnd/>
            <a:tailEnd/>
          </a:ln>
        </p:spPr>
        <p:txBody>
          <a:bodyPr wrap="square" lIns="0" tIns="0" rIns="0" bIns="0">
            <a:spAutoFit/>
          </a:bodyPr>
          <a:lstStyle/>
          <a:p>
            <a:pPr algn="just">
              <a:spcBef>
                <a:spcPts val="623"/>
              </a:spcBef>
            </a:pPr>
            <a:r>
              <a:rPr lang="en-US" sz="1067" b="1">
                <a:solidFill>
                  <a:schemeClr val="bg1">
                    <a:lumMod val="50000"/>
                  </a:schemeClr>
                </a:solidFill>
                <a:latin typeface="Facto Medium" panose="00000600000000000000" pitchFamily="50" charset="0"/>
                <a:cs typeface="Arial" pitchFamily="34" charset="0"/>
              </a:rPr>
              <a:t>Disclaimer </a:t>
            </a:r>
          </a:p>
          <a:p>
            <a:pPr algn="just">
              <a:spcBef>
                <a:spcPts val="623"/>
              </a:spcBef>
            </a:pPr>
            <a:r>
              <a:rPr lang="en-US" sz="1067">
                <a:solidFill>
                  <a:schemeClr val="bg1">
                    <a:lumMod val="50000"/>
                  </a:schemeClr>
                </a:solidFill>
                <a:latin typeface="Facto Medium" panose="00000600000000000000" pitchFamily="50" charset="0"/>
                <a:cs typeface="Arial" pitchFamily="34" charset="0"/>
              </a:rPr>
              <a:t>BlueBinaries Engineering and Solutions Private Limited, herein referred to as BlueBinaries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BlueBinaries or its subsidiaries. Any unauthorized use, disclosure or public dissemination of information contained herein is prohibited. Unless specifically noted, BlueBinaries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BlueBinaries. Information contained in a presentation hosted or promoted by BlueBinaries is provided “as is” without warranty of any kind, either expressed or implied, including any warranty of merchantability or fitness for a particular purpose. BlueBinaries assumes no liability or responsibility for the contents of a presentation or the opinions expressed by the presenters. All expressions of opinion are subject to change without notice.</a:t>
            </a:r>
          </a:p>
        </p:txBody>
      </p:sp>
      <p:sp>
        <p:nvSpPr>
          <p:cNvPr id="4" name="TextBox 3">
            <a:extLst>
              <a:ext uri="{FF2B5EF4-FFF2-40B4-BE49-F238E27FC236}">
                <a16:creationId xmlns:a16="http://schemas.microsoft.com/office/drawing/2014/main" id="{F8ED485D-2568-4562-9506-C13BCA692A8B}"/>
              </a:ext>
            </a:extLst>
          </p:cNvPr>
          <p:cNvSpPr txBox="1">
            <a:spLocks noChangeArrowheads="1"/>
          </p:cNvSpPr>
          <p:nvPr userDrawn="1"/>
        </p:nvSpPr>
        <p:spPr bwMode="gray">
          <a:xfrm>
            <a:off x="624417" y="2180862"/>
            <a:ext cx="10949515" cy="223459"/>
          </a:xfrm>
          <a:prstGeom prst="rect">
            <a:avLst/>
          </a:prstGeom>
          <a:noFill/>
          <a:ln w="9525">
            <a:noFill/>
            <a:miter lim="800000"/>
            <a:headEnd/>
            <a:tailEnd/>
          </a:ln>
        </p:spPr>
        <p:txBody>
          <a:bodyPr wrap="square" lIns="0" tIns="0" rIns="0" bIns="0">
            <a:spAutoFit/>
          </a:bodyPr>
          <a:lstStyle/>
          <a:p>
            <a:pPr algn="just">
              <a:spcBef>
                <a:spcPts val="623"/>
              </a:spcBef>
            </a:pPr>
            <a:r>
              <a:rPr lang="en-US" sz="1452" i="0" baseline="0">
                <a:solidFill>
                  <a:srgbClr val="0070C0"/>
                </a:solidFill>
                <a:latin typeface="+mj-lt"/>
                <a:cs typeface="Arial" pitchFamily="34" charset="0"/>
              </a:rPr>
              <a:t>www.BlueBinaries.com</a:t>
            </a:r>
          </a:p>
        </p:txBody>
      </p:sp>
      <p:sp>
        <p:nvSpPr>
          <p:cNvPr id="5" name="TextBox 4">
            <a:extLst>
              <a:ext uri="{FF2B5EF4-FFF2-40B4-BE49-F238E27FC236}">
                <a16:creationId xmlns:a16="http://schemas.microsoft.com/office/drawing/2014/main" id="{A7811C47-6CD2-4230-859C-DF4B8324D91F}"/>
              </a:ext>
            </a:extLst>
          </p:cNvPr>
          <p:cNvSpPr txBox="1">
            <a:spLocks noChangeArrowheads="1"/>
          </p:cNvSpPr>
          <p:nvPr userDrawn="1"/>
        </p:nvSpPr>
        <p:spPr bwMode="gray">
          <a:xfrm>
            <a:off x="624417" y="1729440"/>
            <a:ext cx="10949515" cy="350994"/>
          </a:xfrm>
          <a:prstGeom prst="rect">
            <a:avLst/>
          </a:prstGeom>
          <a:noFill/>
          <a:ln w="9525">
            <a:noFill/>
            <a:miter lim="800000"/>
            <a:headEnd/>
            <a:tailEnd/>
          </a:ln>
        </p:spPr>
        <p:txBody>
          <a:bodyPr wrap="square" lIns="0" tIns="0" rIns="0" bIns="0">
            <a:spAutoFit/>
          </a:bodyPr>
          <a:lstStyle/>
          <a:p>
            <a:pPr algn="just">
              <a:spcBef>
                <a:spcPts val="623"/>
              </a:spcBef>
            </a:pPr>
            <a:r>
              <a:rPr lang="en-US" sz="2281" b="1" i="0" cap="small" baseline="0">
                <a:solidFill>
                  <a:srgbClr val="0070C0"/>
                </a:solidFill>
                <a:latin typeface="+mj-lt"/>
                <a:cs typeface="Arial" pitchFamily="34" charset="0"/>
              </a:rPr>
              <a:t>Thank You</a:t>
            </a:r>
          </a:p>
        </p:txBody>
      </p:sp>
      <p:pic>
        <p:nvPicPr>
          <p:cNvPr id="12" name="Picture 9" descr="Image result for youtube logo">
            <a:hlinkClick r:id="rId3"/>
            <a:extLst>
              <a:ext uri="{FF2B5EF4-FFF2-40B4-BE49-F238E27FC236}">
                <a16:creationId xmlns:a16="http://schemas.microsoft.com/office/drawing/2014/main" id="{0B5B955F-661C-45E5-A852-78490F5A0D00}"/>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2098572" y="2394292"/>
            <a:ext cx="51125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linkedin logo">
            <a:hlinkClick r:id="rId5"/>
            <a:extLst>
              <a:ext uri="{FF2B5EF4-FFF2-40B4-BE49-F238E27FC236}">
                <a16:creationId xmlns:a16="http://schemas.microsoft.com/office/drawing/2014/main" id="{7AE17012-C17E-4EB5-9C87-8BEB7D02B2D3}"/>
              </a:ext>
            </a:extLst>
          </p:cNvPr>
          <p:cNvPicPr>
            <a:picLocks noChangeAspect="1" noChangeArrowheads="1"/>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644724" y="2394292"/>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facebook logo">
            <a:hlinkClick r:id="rId7"/>
            <a:extLst>
              <a:ext uri="{FF2B5EF4-FFF2-40B4-BE49-F238E27FC236}">
                <a16:creationId xmlns:a16="http://schemas.microsoft.com/office/drawing/2014/main" id="{9F42B56E-3134-486F-99FF-A546394D2C52}"/>
              </a:ext>
            </a:extLst>
          </p:cNvPr>
          <p:cNvPicPr>
            <a:picLocks noChangeAspect="1" noChangeArrowheads="1"/>
          </p:cNvPicPr>
          <p:nvPr userDrawn="1"/>
        </p:nvPicPr>
        <p:blipFill rotWithShape="1">
          <a:blip r:embed="rId8" cstate="screen">
            <a:extLst>
              <a:ext uri="{28A0092B-C50C-407E-A947-70E740481C1C}">
                <a14:useLocalDpi xmlns:a14="http://schemas.microsoft.com/office/drawing/2010/main"/>
              </a:ext>
            </a:extLst>
          </a:blip>
          <a:srcRect/>
          <a:stretch/>
        </p:blipFill>
        <p:spPr bwMode="auto">
          <a:xfrm>
            <a:off x="1121396" y="2394292"/>
            <a:ext cx="381333" cy="36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Image result for twitter logo">
            <a:hlinkClick r:id="rId9"/>
            <a:extLst>
              <a:ext uri="{FF2B5EF4-FFF2-40B4-BE49-F238E27FC236}">
                <a16:creationId xmlns:a16="http://schemas.microsoft.com/office/drawing/2014/main" id="{9D2EA544-6814-4DE7-952C-371B741359ED}"/>
              </a:ext>
            </a:extLst>
          </p:cNvPr>
          <p:cNvPicPr>
            <a:picLocks noChangeAspect="1" noChangeArrowheads="1"/>
          </p:cNvPicPr>
          <p:nvPr userDrawn="1"/>
        </p:nvPicPr>
        <p:blipFill>
          <a:blip r:embed="rId10" cstate="screen">
            <a:extLst>
              <a:ext uri="{28A0092B-C50C-407E-A947-70E740481C1C}">
                <a14:useLocalDpi xmlns:a14="http://schemas.microsoft.com/office/drawing/2010/main"/>
              </a:ext>
            </a:extLst>
          </a:blip>
          <a:srcRect/>
          <a:stretch>
            <a:fillRect/>
          </a:stretch>
        </p:blipFill>
        <p:spPr bwMode="auto">
          <a:xfrm>
            <a:off x="1631412" y="2394292"/>
            <a:ext cx="360000"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11430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32" name="Picture 31" descr="A close up of a logo&#10;&#10;Description generated with very high confidence">
            <a:extLst>
              <a:ext uri="{FF2B5EF4-FFF2-40B4-BE49-F238E27FC236}">
                <a16:creationId xmlns:a16="http://schemas.microsoft.com/office/drawing/2014/main" id="{CCF03AD3-F400-4161-80D6-72099CE0650B}"/>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353075" y="-4502"/>
            <a:ext cx="513049" cy="540000"/>
          </a:xfrm>
          <a:prstGeom prst="rect">
            <a:avLst/>
          </a:prstGeom>
        </p:spPr>
      </p:pic>
      <p:pic>
        <p:nvPicPr>
          <p:cNvPr id="33" name="Picture 32">
            <a:extLst>
              <a:ext uri="{FF2B5EF4-FFF2-40B4-BE49-F238E27FC236}">
                <a16:creationId xmlns:a16="http://schemas.microsoft.com/office/drawing/2014/main" id="{7FC79D97-0F8C-413D-AA06-FE4D8C3EC8A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704512" y="116632"/>
            <a:ext cx="1304761" cy="436858"/>
          </a:xfrm>
          <a:prstGeom prst="rect">
            <a:avLst/>
          </a:prstGeom>
        </p:spPr>
      </p:pic>
      <p:sp>
        <p:nvSpPr>
          <p:cNvPr id="41" name="Rectangle 40">
            <a:extLst>
              <a:ext uri="{FF2B5EF4-FFF2-40B4-BE49-F238E27FC236}">
                <a16:creationId xmlns:a16="http://schemas.microsoft.com/office/drawing/2014/main" id="{BE131074-AC31-43E8-AF9C-AC3387AC6137}"/>
              </a:ext>
            </a:extLst>
          </p:cNvPr>
          <p:cNvSpPr/>
          <p:nvPr userDrawn="1"/>
        </p:nvSpPr>
        <p:spPr>
          <a:xfrm>
            <a:off x="44852" y="4581128"/>
            <a:ext cx="12147148" cy="1296144"/>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cxnSp>
        <p:nvCxnSpPr>
          <p:cNvPr id="42" name="Straight Connector 41">
            <a:extLst>
              <a:ext uri="{FF2B5EF4-FFF2-40B4-BE49-F238E27FC236}">
                <a16:creationId xmlns:a16="http://schemas.microsoft.com/office/drawing/2014/main" id="{7AB62A6C-B66E-4DED-BCE5-67FBDF0C846D}"/>
              </a:ext>
            </a:extLst>
          </p:cNvPr>
          <p:cNvCxnSpPr>
            <a:cxnSpLocks/>
          </p:cNvCxnSpPr>
          <p:nvPr userDrawn="1"/>
        </p:nvCxnSpPr>
        <p:spPr>
          <a:xfrm flipH="1">
            <a:off x="76602" y="4595642"/>
            <a:ext cx="12115398" cy="0"/>
          </a:xfrm>
          <a:prstGeom prst="line">
            <a:avLst/>
          </a:prstGeom>
          <a:ln w="63500" cap="flat" cmpd="sng">
            <a:solidFill>
              <a:srgbClr val="1D1D1D"/>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BA5829F-AC05-4884-9E38-AD8950097481}"/>
              </a:ext>
            </a:extLst>
          </p:cNvPr>
          <p:cNvCxnSpPr>
            <a:cxnSpLocks/>
          </p:cNvCxnSpPr>
          <p:nvPr userDrawn="1"/>
        </p:nvCxnSpPr>
        <p:spPr>
          <a:xfrm flipH="1">
            <a:off x="76304" y="5877272"/>
            <a:ext cx="12115696" cy="0"/>
          </a:xfrm>
          <a:prstGeom prst="line">
            <a:avLst/>
          </a:prstGeom>
          <a:ln w="63500" cap="flat" cmpd="sng">
            <a:solidFill>
              <a:srgbClr val="1E1E1E"/>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83E9BD6-F7A5-4691-8DDB-820C61398C87}"/>
              </a:ext>
            </a:extLst>
          </p:cNvPr>
          <p:cNvCxnSpPr>
            <a:cxnSpLocks/>
            <a:stCxn id="44" idx="0"/>
            <a:endCxn id="44" idx="4"/>
          </p:cNvCxnSpPr>
          <p:nvPr userDrawn="1"/>
        </p:nvCxnSpPr>
        <p:spPr>
          <a:xfrm>
            <a:off x="0" y="4091586"/>
            <a:ext cx="6312024" cy="2780928"/>
          </a:xfrm>
          <a:prstGeom prst="line">
            <a:avLst/>
          </a:prstGeom>
          <a:ln w="63500" cap="flat" cmpd="sng">
            <a:solidFill>
              <a:srgbClr val="0D263A"/>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0CB300D7-17C4-42D2-8518-252A47EA8724}"/>
              </a:ext>
            </a:extLst>
          </p:cNvPr>
          <p:cNvSpPr>
            <a:spLocks noGrp="1"/>
          </p:cNvSpPr>
          <p:nvPr>
            <p:ph type="title"/>
          </p:nvPr>
        </p:nvSpPr>
        <p:spPr>
          <a:xfrm>
            <a:off x="739314" y="4697365"/>
            <a:ext cx="11452686" cy="492443"/>
          </a:xfrm>
        </p:spPr>
        <p:txBody>
          <a:bodyPr/>
          <a:lstStyle>
            <a:lvl1pPr algn="r">
              <a:defRPr sz="3200"/>
            </a:lvl1pPr>
          </a:lstStyle>
          <a:p>
            <a:r>
              <a:rPr lang="en-US"/>
              <a:t>Click to edit Master title style</a:t>
            </a:r>
            <a:endParaRPr lang="en-GB"/>
          </a:p>
        </p:txBody>
      </p:sp>
      <p:sp>
        <p:nvSpPr>
          <p:cNvPr id="44" name="Isosceles Triangle 43">
            <a:extLst>
              <a:ext uri="{FF2B5EF4-FFF2-40B4-BE49-F238E27FC236}">
                <a16:creationId xmlns:a16="http://schemas.microsoft.com/office/drawing/2014/main" id="{BBE15341-E9B5-4EFF-8A27-3666DFC3CFC4}"/>
              </a:ext>
            </a:extLst>
          </p:cNvPr>
          <p:cNvSpPr/>
          <p:nvPr userDrawn="1"/>
        </p:nvSpPr>
        <p:spPr>
          <a:xfrm>
            <a:off x="0" y="4091586"/>
            <a:ext cx="6312024" cy="2780928"/>
          </a:xfrm>
          <a:prstGeom prst="triangle">
            <a:avLst>
              <a:gd name="adj" fmla="val 0"/>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C6040A8D-98E1-42A0-A7F3-E7615A62A98C}"/>
              </a:ext>
            </a:extLst>
          </p:cNvPr>
          <p:cNvSpPr/>
          <p:nvPr userDrawn="1"/>
        </p:nvSpPr>
        <p:spPr>
          <a:xfrm>
            <a:off x="109433" y="6299022"/>
            <a:ext cx="5219456" cy="344830"/>
          </a:xfrm>
          <a:prstGeom prst="rect">
            <a:avLst/>
          </a:prstGeom>
        </p:spPr>
        <p:txBody>
          <a:bodyPr wrap="square">
            <a:noAutofit/>
          </a:bodyPr>
          <a:lstStyle/>
          <a:p>
            <a:pPr marL="0" marR="0" lvl="0" indent="0" defTabSz="1219140" rtl="0" eaLnBrk="1" fontAlgn="auto" latinLnBrk="0" hangingPunct="1">
              <a:lnSpc>
                <a:spcPct val="100000"/>
              </a:lnSpc>
              <a:spcBef>
                <a:spcPts val="0"/>
              </a:spcBef>
              <a:spcAft>
                <a:spcPts val="0"/>
              </a:spcAft>
              <a:buClrTx/>
              <a:buSzTx/>
              <a:buFontTx/>
              <a:buNone/>
              <a:tabLst/>
              <a:defRPr/>
            </a:pPr>
            <a:r>
              <a:rPr kumimoji="0" lang="en-US" b="1" i="0" u="none" strike="noStrike" kern="1200" cap="none" spc="50" normalizeH="0" baseline="0" noProof="0">
                <a:ln w="0"/>
                <a:solidFill>
                  <a:schemeClr val="bg1"/>
                </a:solidFill>
                <a:effectLst>
                  <a:innerShdw blurRad="63500" dist="50800" dir="13500000">
                    <a:srgbClr val="000000">
                      <a:alpha val="50000"/>
                    </a:srgbClr>
                  </a:innerShdw>
                </a:effectLst>
                <a:uLnTx/>
                <a:uFillTx/>
                <a:latin typeface="+mj-lt"/>
                <a:ea typeface="+mn-ea"/>
                <a:cs typeface="+mn-cs"/>
              </a:rPr>
              <a:t>Inspired by Future Mobility</a:t>
            </a:r>
          </a:p>
        </p:txBody>
      </p:sp>
    </p:spTree>
    <p:extLst>
      <p:ext uri="{BB962C8B-B14F-4D97-AF65-F5344CB8AC3E}">
        <p14:creationId xmlns:p14="http://schemas.microsoft.com/office/powerpoint/2010/main" val="13807160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CEBF634F-FA3A-426A-B039-BBA003C7360B}"/>
              </a:ext>
            </a:extLst>
          </p:cNvPr>
          <p:cNvSpPr>
            <a:spLocks noGrp="1"/>
          </p:cNvSpPr>
          <p:nvPr>
            <p:ph type="title"/>
          </p:nvPr>
        </p:nvSpPr>
        <p:spPr>
          <a:xfrm>
            <a:off x="348444" y="571055"/>
            <a:ext cx="11508196"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2400"/>
            </a:lvl1pPr>
          </a:lstStyle>
          <a:p>
            <a:pPr lvl="0" algn="l" rtl="0" eaLnBrk="1" fontAlgn="base" hangingPunct="1">
              <a:spcBef>
                <a:spcPct val="0"/>
              </a:spcBef>
              <a:spcAft>
                <a:spcPct val="0"/>
              </a:spcAft>
            </a:pPr>
            <a:r>
              <a:rPr lang="en-US"/>
              <a:t>Click to edit Master title style</a:t>
            </a:r>
          </a:p>
        </p:txBody>
      </p:sp>
      <p:pic>
        <p:nvPicPr>
          <p:cNvPr id="3" name="Picture 2">
            <a:extLst>
              <a:ext uri="{FF2B5EF4-FFF2-40B4-BE49-F238E27FC236}">
                <a16:creationId xmlns:a16="http://schemas.microsoft.com/office/drawing/2014/main" id="{563167E8-ED86-4C1D-A3B2-17328256CC6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45853" y="186357"/>
            <a:ext cx="1304761" cy="360000"/>
          </a:xfrm>
          <a:prstGeom prst="rect">
            <a:avLst/>
          </a:prstGeom>
        </p:spPr>
      </p:pic>
      <p:pic>
        <p:nvPicPr>
          <p:cNvPr id="5" name="Picture 4" descr="A close up of a logo&#10;&#10;Description generated with very high confidence">
            <a:extLst>
              <a:ext uri="{FF2B5EF4-FFF2-40B4-BE49-F238E27FC236}">
                <a16:creationId xmlns:a16="http://schemas.microsoft.com/office/drawing/2014/main" id="{90C3C7F0-3339-4AA4-A8E9-E511CE1D12CB}"/>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353075" y="-4502"/>
            <a:ext cx="513049" cy="540000"/>
          </a:xfrm>
          <a:prstGeom prst="rect">
            <a:avLst/>
          </a:prstGeom>
        </p:spPr>
      </p:pic>
    </p:spTree>
    <p:extLst>
      <p:ext uri="{BB962C8B-B14F-4D97-AF65-F5344CB8AC3E}">
        <p14:creationId xmlns:p14="http://schemas.microsoft.com/office/powerpoint/2010/main" val="2634878178"/>
      </p:ext>
    </p:extLst>
  </p:cSld>
  <p:clrMapOvr>
    <a:masterClrMapping/>
  </p:clrMapOvr>
  <p:extLst>
    <p:ext uri="{DCECCB84-F9BA-43D5-87BE-67443E8EF086}">
      <p15:sldGuideLst xmlns:p15="http://schemas.microsoft.com/office/powerpoint/2012/main">
        <p15:guide id="1" orient="horz" pos="2880">
          <p15:clr>
            <a:srgbClr val="FBAE40"/>
          </p15:clr>
        </p15:guide>
        <p15:guide id="2" pos="51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CEBF634F-FA3A-426A-B039-BBA003C7360B}"/>
              </a:ext>
            </a:extLst>
          </p:cNvPr>
          <p:cNvSpPr>
            <a:spLocks noGrp="1"/>
          </p:cNvSpPr>
          <p:nvPr>
            <p:ph type="title"/>
          </p:nvPr>
        </p:nvSpPr>
        <p:spPr>
          <a:xfrm>
            <a:off x="348444" y="571055"/>
            <a:ext cx="11508196"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2400"/>
            </a:lvl1pPr>
          </a:lstStyle>
          <a:p>
            <a:pPr lvl="0" algn="l" rtl="0" eaLnBrk="1" fontAlgn="base" hangingPunct="1">
              <a:spcBef>
                <a:spcPct val="0"/>
              </a:spcBef>
              <a:spcAft>
                <a:spcPct val="0"/>
              </a:spcAft>
            </a:pPr>
            <a:r>
              <a:rPr lang="en-US"/>
              <a:t>Click to edit Master title style</a:t>
            </a:r>
          </a:p>
        </p:txBody>
      </p:sp>
      <p:pic>
        <p:nvPicPr>
          <p:cNvPr id="3" name="Picture 2">
            <a:extLst>
              <a:ext uri="{FF2B5EF4-FFF2-40B4-BE49-F238E27FC236}">
                <a16:creationId xmlns:a16="http://schemas.microsoft.com/office/drawing/2014/main" id="{563167E8-ED86-4C1D-A3B2-17328256CC66}"/>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10545853" y="186357"/>
            <a:ext cx="1304761" cy="360000"/>
          </a:xfrm>
          <a:prstGeom prst="rect">
            <a:avLst/>
          </a:prstGeom>
        </p:spPr>
      </p:pic>
      <p:pic>
        <p:nvPicPr>
          <p:cNvPr id="5" name="Picture 4" descr="A close up of a logo&#10;&#10;Description generated with very high confidence">
            <a:extLst>
              <a:ext uri="{FF2B5EF4-FFF2-40B4-BE49-F238E27FC236}">
                <a16:creationId xmlns:a16="http://schemas.microsoft.com/office/drawing/2014/main" id="{90C3C7F0-3339-4AA4-A8E9-E511CE1D12CB}"/>
              </a:ext>
            </a:extLst>
          </p:cNvPr>
          <p:cNvPicPr>
            <a:picLocks noChangeAspect="1"/>
          </p:cNvPicPr>
          <p:nvPr userDrawn="1"/>
        </p:nvPicPr>
        <p:blipFill rotWithShape="1">
          <a:blip r:embed="rId3" cstate="print">
            <a:biLevel thresh="25000"/>
            <a:extLst>
              <a:ext uri="{28A0092B-C50C-407E-A947-70E740481C1C}">
                <a14:useLocalDpi xmlns:a14="http://schemas.microsoft.com/office/drawing/2010/main" val="0"/>
              </a:ext>
            </a:extLst>
          </a:blip>
          <a:srcRect/>
          <a:stretch/>
        </p:blipFill>
        <p:spPr>
          <a:xfrm>
            <a:off x="353075" y="-4502"/>
            <a:ext cx="513049" cy="540000"/>
          </a:xfrm>
          <a:prstGeom prst="rect">
            <a:avLst/>
          </a:prstGeom>
        </p:spPr>
      </p:pic>
    </p:spTree>
    <p:extLst>
      <p:ext uri="{BB962C8B-B14F-4D97-AF65-F5344CB8AC3E}">
        <p14:creationId xmlns:p14="http://schemas.microsoft.com/office/powerpoint/2010/main" val="3280482054"/>
      </p:ext>
    </p:extLst>
  </p:cSld>
  <p:clrMapOvr>
    <a:masterClrMapping/>
  </p:clrMapOvr>
  <p:extLst>
    <p:ext uri="{DCECCB84-F9BA-43D5-87BE-67443E8EF086}">
      <p15:sldGuideLst xmlns:p15="http://schemas.microsoft.com/office/powerpoint/2012/main">
        <p15:guide id="1" orient="horz" pos="2880">
          <p15:clr>
            <a:srgbClr val="FBAE40"/>
          </p15:clr>
        </p15:guide>
        <p15:guide id="2" pos="51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CEBF634F-FA3A-426A-B039-BBA003C7360B}"/>
              </a:ext>
            </a:extLst>
          </p:cNvPr>
          <p:cNvSpPr>
            <a:spLocks noGrp="1"/>
          </p:cNvSpPr>
          <p:nvPr>
            <p:ph type="title"/>
          </p:nvPr>
        </p:nvSpPr>
        <p:spPr>
          <a:xfrm>
            <a:off x="348444" y="571055"/>
            <a:ext cx="11508196"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2400"/>
            </a:lvl1pPr>
          </a:lstStyle>
          <a:p>
            <a:pPr lvl="0" algn="l" rtl="0" eaLnBrk="1" fontAlgn="base" hangingPunct="1">
              <a:spcBef>
                <a:spcPct val="0"/>
              </a:spcBef>
              <a:spcAft>
                <a:spcPct val="0"/>
              </a:spcAft>
            </a:pPr>
            <a:r>
              <a:rPr lang="en-US"/>
              <a:t>Click to edit Master title style</a:t>
            </a:r>
          </a:p>
        </p:txBody>
      </p:sp>
      <p:sp>
        <p:nvSpPr>
          <p:cNvPr id="6" name="Text Placeholder 2">
            <a:extLst>
              <a:ext uri="{FF2B5EF4-FFF2-40B4-BE49-F238E27FC236}">
                <a16:creationId xmlns:a16="http://schemas.microsoft.com/office/drawing/2014/main" id="{FA1E8C63-114A-46F2-852A-2027A97D52E0}"/>
              </a:ext>
            </a:extLst>
          </p:cNvPr>
          <p:cNvSpPr>
            <a:spLocks noGrp="1"/>
          </p:cNvSpPr>
          <p:nvPr>
            <p:ph idx="10"/>
          </p:nvPr>
        </p:nvSpPr>
        <p:spPr>
          <a:xfrm>
            <a:off x="348444" y="1268760"/>
            <a:ext cx="11508196" cy="5040000"/>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355600" indent="-355600">
              <a:buClr>
                <a:srgbClr val="0070C0"/>
              </a:buClr>
              <a:buFont typeface="Wingdings" panose="05000000000000000000" pitchFamily="2" charset="2"/>
              <a:buChar char="§"/>
              <a:defRPr lang="en-US" sz="2000" dirty="0">
                <a:latin typeface="Facto" panose="00000500000000000000" pitchFamily="50" charset="0"/>
              </a:defRPr>
            </a:lvl1pPr>
            <a:lvl2pPr marL="723900" indent="-368300">
              <a:buClr>
                <a:srgbClr val="0070C0"/>
              </a:buClr>
              <a:buFont typeface="Arial" panose="020B0604020202020204" pitchFamily="34" charset="0"/>
              <a:buChar char="•"/>
              <a:defRPr lang="en-US" sz="1800" dirty="0">
                <a:latin typeface="Facto" panose="00000500000000000000" pitchFamily="50" charset="0"/>
              </a:defRPr>
            </a:lvl2pPr>
            <a:lvl3pPr marL="1079500" indent="-355600">
              <a:buClr>
                <a:srgbClr val="0070C0"/>
              </a:buClr>
              <a:buSzPct val="100000"/>
              <a:buFont typeface="Courier New" panose="02070309020205020404" pitchFamily="49" charset="0"/>
              <a:buChar char="o"/>
              <a:defRPr lang="en-US" sz="1400" dirty="0">
                <a:latin typeface="Facto" panose="00000500000000000000" pitchFamily="50" charset="0"/>
              </a:defRPr>
            </a:lvl3pPr>
            <a:lvl4pPr marL="1435100" indent="-355600">
              <a:buClr>
                <a:srgbClr val="0070C0"/>
              </a:buClr>
              <a:defRPr lang="en-US" sz="1400" dirty="0">
                <a:latin typeface="Facto" panose="00000500000000000000" pitchFamily="50" charset="0"/>
              </a:defRPr>
            </a:lvl4pPr>
            <a:lvl5pPr marL="1790700" indent="-355600">
              <a:buClr>
                <a:srgbClr val="0070C0"/>
              </a:buClr>
              <a:defRPr lang="en-US" sz="1400" dirty="0">
                <a:latin typeface="Facto"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73437B4D-C1B8-4555-B28A-0161A59770F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45853" y="186357"/>
            <a:ext cx="1304761" cy="360000"/>
          </a:xfrm>
          <a:prstGeom prst="rect">
            <a:avLst/>
          </a:prstGeom>
        </p:spPr>
      </p:pic>
      <p:pic>
        <p:nvPicPr>
          <p:cNvPr id="7" name="Picture 6" descr="A close up of a logo&#10;&#10;Description generated with very high confidence">
            <a:extLst>
              <a:ext uri="{FF2B5EF4-FFF2-40B4-BE49-F238E27FC236}">
                <a16:creationId xmlns:a16="http://schemas.microsoft.com/office/drawing/2014/main" id="{490A3BFD-8169-41E3-BF5C-6B4A49FA275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353075" y="-4502"/>
            <a:ext cx="513049" cy="540000"/>
          </a:xfrm>
          <a:prstGeom prst="rect">
            <a:avLst/>
          </a:prstGeom>
        </p:spPr>
      </p:pic>
    </p:spTree>
    <p:extLst>
      <p:ext uri="{BB962C8B-B14F-4D97-AF65-F5344CB8AC3E}">
        <p14:creationId xmlns:p14="http://schemas.microsoft.com/office/powerpoint/2010/main" val="2581942850"/>
      </p:ext>
    </p:extLst>
  </p:cSld>
  <p:clrMapOvr>
    <a:masterClrMapping/>
  </p:clrMapOvr>
  <p:extLst>
    <p:ext uri="{DCECCB84-F9BA-43D5-87BE-67443E8EF086}">
      <p15:sldGuideLst xmlns:p15="http://schemas.microsoft.com/office/powerpoint/2012/main">
        <p15:guide id="1" orient="horz" pos="2880">
          <p15:clr>
            <a:srgbClr val="FBAE40"/>
          </p15:clr>
        </p15:guide>
        <p15:guide id="2" pos="51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CEBF634F-FA3A-426A-B039-BBA003C7360B}"/>
              </a:ext>
            </a:extLst>
          </p:cNvPr>
          <p:cNvSpPr>
            <a:spLocks noGrp="1"/>
          </p:cNvSpPr>
          <p:nvPr>
            <p:ph type="title"/>
          </p:nvPr>
        </p:nvSpPr>
        <p:spPr>
          <a:xfrm>
            <a:off x="348444" y="571055"/>
            <a:ext cx="11508196"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2400"/>
            </a:lvl1pPr>
          </a:lstStyle>
          <a:p>
            <a:pPr lvl="0" algn="l" rtl="0" eaLnBrk="1" fontAlgn="base" hangingPunct="1">
              <a:spcBef>
                <a:spcPct val="0"/>
              </a:spcBef>
              <a:spcAft>
                <a:spcPct val="0"/>
              </a:spcAft>
            </a:pPr>
            <a:r>
              <a:rPr lang="en-US"/>
              <a:t>Click to edit Master title style</a:t>
            </a:r>
          </a:p>
        </p:txBody>
      </p:sp>
      <p:sp>
        <p:nvSpPr>
          <p:cNvPr id="5" name="Text Placeholder 2">
            <a:extLst>
              <a:ext uri="{FF2B5EF4-FFF2-40B4-BE49-F238E27FC236}">
                <a16:creationId xmlns:a16="http://schemas.microsoft.com/office/drawing/2014/main" id="{71A7E63A-843E-4B69-BBDA-24474DC20C07}"/>
              </a:ext>
            </a:extLst>
          </p:cNvPr>
          <p:cNvSpPr>
            <a:spLocks noGrp="1"/>
          </p:cNvSpPr>
          <p:nvPr>
            <p:ph idx="1"/>
          </p:nvPr>
        </p:nvSpPr>
        <p:spPr>
          <a:xfrm>
            <a:off x="348444" y="1268760"/>
            <a:ext cx="5580000" cy="5040000"/>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355600" indent="-355600">
              <a:buClr>
                <a:srgbClr val="0070C0"/>
              </a:buClr>
              <a:buFont typeface="Wingdings" panose="05000000000000000000" pitchFamily="2" charset="2"/>
              <a:buChar char="§"/>
              <a:defRPr lang="en-US" sz="2000" dirty="0">
                <a:latin typeface="Facto" panose="00000500000000000000" pitchFamily="50" charset="0"/>
              </a:defRPr>
            </a:lvl1pPr>
            <a:lvl2pPr marL="723900" indent="-368300">
              <a:buClr>
                <a:srgbClr val="0070C0"/>
              </a:buClr>
              <a:buFont typeface="Arial" panose="020B0604020202020204" pitchFamily="34" charset="0"/>
              <a:buChar char="•"/>
              <a:defRPr lang="en-US" sz="1800" dirty="0">
                <a:latin typeface="Facto" panose="00000500000000000000" pitchFamily="50" charset="0"/>
              </a:defRPr>
            </a:lvl2pPr>
            <a:lvl3pPr marL="1079500" indent="-355600">
              <a:buClr>
                <a:srgbClr val="0070C0"/>
              </a:buClr>
              <a:buSzPct val="100000"/>
              <a:buFont typeface="Courier New" panose="02070309020205020404" pitchFamily="49" charset="0"/>
              <a:buChar char="o"/>
              <a:defRPr lang="en-US" sz="1400" dirty="0">
                <a:latin typeface="Facto" panose="00000500000000000000" pitchFamily="50" charset="0"/>
              </a:defRPr>
            </a:lvl3pPr>
            <a:lvl4pPr marL="1435100" indent="-355600">
              <a:buClr>
                <a:srgbClr val="0070C0"/>
              </a:buClr>
              <a:defRPr lang="en-US" sz="1400" dirty="0">
                <a:latin typeface="Facto" panose="00000500000000000000" pitchFamily="50" charset="0"/>
              </a:defRPr>
            </a:lvl4pPr>
            <a:lvl5pPr marL="1790700" indent="-355600">
              <a:buClr>
                <a:srgbClr val="0070C0"/>
              </a:buClr>
              <a:defRPr lang="en-US" sz="1400" dirty="0">
                <a:latin typeface="Facto"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
            <a:extLst>
              <a:ext uri="{FF2B5EF4-FFF2-40B4-BE49-F238E27FC236}">
                <a16:creationId xmlns:a16="http://schemas.microsoft.com/office/drawing/2014/main" id="{D09483BC-9FAD-41E8-89AF-CE54315A0EDE}"/>
              </a:ext>
            </a:extLst>
          </p:cNvPr>
          <p:cNvSpPr>
            <a:spLocks noGrp="1"/>
          </p:cNvSpPr>
          <p:nvPr>
            <p:ph idx="10"/>
          </p:nvPr>
        </p:nvSpPr>
        <p:spPr>
          <a:xfrm>
            <a:off x="6276640" y="1268760"/>
            <a:ext cx="5580000" cy="5040000"/>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355600" indent="-355600">
              <a:buClr>
                <a:srgbClr val="0070C0"/>
              </a:buClr>
              <a:buFont typeface="Wingdings" panose="05000000000000000000" pitchFamily="2" charset="2"/>
              <a:buChar char="§"/>
              <a:defRPr lang="en-US" sz="2000" dirty="0">
                <a:latin typeface="Facto" panose="00000500000000000000" pitchFamily="50" charset="0"/>
              </a:defRPr>
            </a:lvl1pPr>
            <a:lvl2pPr marL="723900" indent="-368300">
              <a:buClr>
                <a:srgbClr val="0070C0"/>
              </a:buClr>
              <a:buFont typeface="Arial" panose="020B0604020202020204" pitchFamily="34" charset="0"/>
              <a:buChar char="•"/>
              <a:defRPr lang="en-US" sz="1800" dirty="0">
                <a:latin typeface="Facto" panose="00000500000000000000" pitchFamily="50" charset="0"/>
              </a:defRPr>
            </a:lvl2pPr>
            <a:lvl3pPr marL="1079500" indent="-355600">
              <a:buClr>
                <a:srgbClr val="0070C0"/>
              </a:buClr>
              <a:buSzPct val="100000"/>
              <a:buFont typeface="Courier New" panose="02070309020205020404" pitchFamily="49" charset="0"/>
              <a:buChar char="o"/>
              <a:defRPr lang="en-US" sz="1400" dirty="0">
                <a:latin typeface="Facto" panose="00000500000000000000" pitchFamily="50" charset="0"/>
              </a:defRPr>
            </a:lvl3pPr>
            <a:lvl4pPr marL="1435100" indent="-355600">
              <a:buClr>
                <a:srgbClr val="0070C0"/>
              </a:buClr>
              <a:defRPr lang="en-US" sz="1400" dirty="0">
                <a:latin typeface="Facto" panose="00000500000000000000" pitchFamily="50" charset="0"/>
              </a:defRPr>
            </a:lvl4pPr>
            <a:lvl5pPr marL="1790700" indent="-355600">
              <a:buClr>
                <a:srgbClr val="0070C0"/>
              </a:buClr>
              <a:defRPr lang="en-US" sz="1400" dirty="0">
                <a:latin typeface="Facto"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6919E27E-3D69-40D9-B572-113F9F0BE18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45853" y="186357"/>
            <a:ext cx="1304761" cy="360000"/>
          </a:xfrm>
          <a:prstGeom prst="rect">
            <a:avLst/>
          </a:prstGeom>
        </p:spPr>
      </p:pic>
      <p:pic>
        <p:nvPicPr>
          <p:cNvPr id="8" name="Picture 7" descr="A close up of a logo&#10;&#10;Description generated with very high confidence">
            <a:extLst>
              <a:ext uri="{FF2B5EF4-FFF2-40B4-BE49-F238E27FC236}">
                <a16:creationId xmlns:a16="http://schemas.microsoft.com/office/drawing/2014/main" id="{496829F3-ADD6-4805-8F7A-01518948F02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353075" y="-4502"/>
            <a:ext cx="513049" cy="540000"/>
          </a:xfrm>
          <a:prstGeom prst="rect">
            <a:avLst/>
          </a:prstGeom>
        </p:spPr>
      </p:pic>
    </p:spTree>
    <p:extLst>
      <p:ext uri="{BB962C8B-B14F-4D97-AF65-F5344CB8AC3E}">
        <p14:creationId xmlns:p14="http://schemas.microsoft.com/office/powerpoint/2010/main" val="4252190905"/>
      </p:ext>
    </p:extLst>
  </p:cSld>
  <p:clrMapOvr>
    <a:masterClrMapping/>
  </p:clrMapOvr>
  <p:extLst>
    <p:ext uri="{DCECCB84-F9BA-43D5-87BE-67443E8EF086}">
      <p15:sldGuideLst xmlns:p15="http://schemas.microsoft.com/office/powerpoint/2012/main">
        <p15:guide id="1" orient="horz" pos="2880">
          <p15:clr>
            <a:srgbClr val="FBAE40"/>
          </p15:clr>
        </p15:guide>
        <p15:guide id="2" pos="512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348807" y="980728"/>
            <a:ext cx="11520000" cy="315428"/>
          </a:xfrm>
          <a:prstGeom prst="rect">
            <a:avLst/>
          </a:prstGeom>
        </p:spPr>
        <p:txBody>
          <a:bodyPr anchor="ctr">
            <a:noAutofit/>
          </a:bodyPr>
          <a:lstStyle>
            <a:lvl1pPr marL="0" indent="0">
              <a:buNone/>
              <a:defRPr sz="1800">
                <a:solidFill>
                  <a:srgbClr val="0070C0"/>
                </a:solidFill>
              </a:defRPr>
            </a:lvl1pPr>
          </a:lstStyle>
          <a:p>
            <a:pPr lvl="0"/>
            <a:r>
              <a:rPr lang="en-US"/>
              <a:t>Click to edit Master text styles</a:t>
            </a:r>
          </a:p>
        </p:txBody>
      </p:sp>
      <p:sp>
        <p:nvSpPr>
          <p:cNvPr id="8" name="Title Placeholder 1"/>
          <p:cNvSpPr>
            <a:spLocks noGrp="1"/>
          </p:cNvSpPr>
          <p:nvPr>
            <p:ph type="title"/>
          </p:nvPr>
        </p:nvSpPr>
        <p:spPr>
          <a:xfrm>
            <a:off x="344507" y="577802"/>
            <a:ext cx="11520000"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2400"/>
            </a:lvl1pPr>
          </a:lstStyle>
          <a:p>
            <a:pPr lvl="0" algn="l" rtl="0" eaLnBrk="1" fontAlgn="base" hangingPunct="1">
              <a:spcBef>
                <a:spcPct val="0"/>
              </a:spcBef>
              <a:spcAft>
                <a:spcPct val="0"/>
              </a:spcAft>
            </a:pPr>
            <a:r>
              <a:rPr lang="en-US"/>
              <a:t>Click to edit Master title style</a:t>
            </a:r>
          </a:p>
        </p:txBody>
      </p:sp>
      <p:pic>
        <p:nvPicPr>
          <p:cNvPr id="4" name="Picture 3">
            <a:extLst>
              <a:ext uri="{FF2B5EF4-FFF2-40B4-BE49-F238E27FC236}">
                <a16:creationId xmlns:a16="http://schemas.microsoft.com/office/drawing/2014/main" id="{6D4C1C1A-857C-43B3-A8E9-D584BB53ADA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45853" y="186357"/>
            <a:ext cx="1304761" cy="360000"/>
          </a:xfrm>
          <a:prstGeom prst="rect">
            <a:avLst/>
          </a:prstGeom>
        </p:spPr>
      </p:pic>
      <p:pic>
        <p:nvPicPr>
          <p:cNvPr id="5" name="Picture 4" descr="A close up of a logo&#10;&#10;Description generated with very high confidence">
            <a:extLst>
              <a:ext uri="{FF2B5EF4-FFF2-40B4-BE49-F238E27FC236}">
                <a16:creationId xmlns:a16="http://schemas.microsoft.com/office/drawing/2014/main" id="{55CFAAFD-5A95-481C-A198-9B4DDAFE13EA}"/>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353075" y="-4502"/>
            <a:ext cx="513049" cy="540000"/>
          </a:xfrm>
          <a:prstGeom prst="rect">
            <a:avLst/>
          </a:prstGeom>
        </p:spPr>
      </p:pic>
    </p:spTree>
    <p:extLst>
      <p:ext uri="{BB962C8B-B14F-4D97-AF65-F5344CB8AC3E}">
        <p14:creationId xmlns:p14="http://schemas.microsoft.com/office/powerpoint/2010/main" val="40857836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348807" y="980728"/>
            <a:ext cx="11520000" cy="315428"/>
          </a:xfrm>
          <a:prstGeom prst="rect">
            <a:avLst/>
          </a:prstGeom>
        </p:spPr>
        <p:txBody>
          <a:bodyPr anchor="ctr">
            <a:noAutofit/>
          </a:bodyPr>
          <a:lstStyle>
            <a:lvl1pPr marL="0" indent="0">
              <a:buNone/>
              <a:defRPr sz="1800">
                <a:solidFill>
                  <a:srgbClr val="0070C0"/>
                </a:solidFill>
              </a:defRPr>
            </a:lvl1pPr>
          </a:lstStyle>
          <a:p>
            <a:pPr lvl="0"/>
            <a:r>
              <a:rPr lang="en-US"/>
              <a:t>Click to edit Master text styles</a:t>
            </a:r>
          </a:p>
        </p:txBody>
      </p:sp>
      <p:sp>
        <p:nvSpPr>
          <p:cNvPr id="8" name="Title Placeholder 1"/>
          <p:cNvSpPr>
            <a:spLocks noGrp="1"/>
          </p:cNvSpPr>
          <p:nvPr>
            <p:ph type="title"/>
          </p:nvPr>
        </p:nvSpPr>
        <p:spPr>
          <a:xfrm>
            <a:off x="344507" y="577802"/>
            <a:ext cx="11520000"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2400"/>
            </a:lvl1pPr>
          </a:lstStyle>
          <a:p>
            <a:pPr lvl="0" algn="l" rtl="0" eaLnBrk="1" fontAlgn="base" hangingPunct="1">
              <a:spcBef>
                <a:spcPct val="0"/>
              </a:spcBef>
              <a:spcAft>
                <a:spcPct val="0"/>
              </a:spcAft>
            </a:pPr>
            <a:r>
              <a:rPr lang="en-US"/>
              <a:t>Click to edit Master title style</a:t>
            </a:r>
          </a:p>
        </p:txBody>
      </p:sp>
      <p:sp>
        <p:nvSpPr>
          <p:cNvPr id="5" name="Text Placeholder 2">
            <a:extLst>
              <a:ext uri="{FF2B5EF4-FFF2-40B4-BE49-F238E27FC236}">
                <a16:creationId xmlns:a16="http://schemas.microsoft.com/office/drawing/2014/main" id="{AEF29181-AEBE-40D2-88E5-66151D830FDC}"/>
              </a:ext>
            </a:extLst>
          </p:cNvPr>
          <p:cNvSpPr>
            <a:spLocks noGrp="1"/>
          </p:cNvSpPr>
          <p:nvPr>
            <p:ph idx="10"/>
          </p:nvPr>
        </p:nvSpPr>
        <p:spPr>
          <a:xfrm>
            <a:off x="348444" y="1485304"/>
            <a:ext cx="11508196" cy="4680000"/>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355600" indent="-355600">
              <a:buClr>
                <a:srgbClr val="0070C0"/>
              </a:buClr>
              <a:buFont typeface="Wingdings" panose="05000000000000000000" pitchFamily="2" charset="2"/>
              <a:buChar char="§"/>
              <a:defRPr lang="en-US" sz="2000" dirty="0">
                <a:latin typeface="Facto" panose="00000500000000000000" pitchFamily="50" charset="0"/>
              </a:defRPr>
            </a:lvl1pPr>
            <a:lvl2pPr marL="723900" indent="-368300">
              <a:buClr>
                <a:srgbClr val="0070C0"/>
              </a:buClr>
              <a:buFont typeface="Arial" panose="020B0604020202020204" pitchFamily="34" charset="0"/>
              <a:buChar char="•"/>
              <a:defRPr lang="en-US" sz="1800" dirty="0">
                <a:latin typeface="Facto" panose="00000500000000000000" pitchFamily="50" charset="0"/>
              </a:defRPr>
            </a:lvl2pPr>
            <a:lvl3pPr marL="1079500" indent="-355600">
              <a:buClr>
                <a:srgbClr val="0070C0"/>
              </a:buClr>
              <a:buSzPct val="100000"/>
              <a:buFont typeface="Courier New" panose="02070309020205020404" pitchFamily="49" charset="0"/>
              <a:buChar char="o"/>
              <a:defRPr lang="en-US" sz="1400" dirty="0">
                <a:latin typeface="Facto" panose="00000500000000000000" pitchFamily="50" charset="0"/>
              </a:defRPr>
            </a:lvl3pPr>
            <a:lvl4pPr marL="1435100" indent="-355600">
              <a:buClr>
                <a:srgbClr val="0070C0"/>
              </a:buClr>
              <a:defRPr lang="en-US" sz="1400" dirty="0">
                <a:latin typeface="Facto" panose="00000500000000000000" pitchFamily="50" charset="0"/>
              </a:defRPr>
            </a:lvl4pPr>
            <a:lvl5pPr marL="1790700" indent="-355600">
              <a:buClr>
                <a:srgbClr val="0070C0"/>
              </a:buClr>
              <a:defRPr lang="en-US" sz="1400" dirty="0">
                <a:latin typeface="Facto"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05F54BD6-F65E-4805-B1C6-556B814FB66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45853" y="186357"/>
            <a:ext cx="1304761" cy="360000"/>
          </a:xfrm>
          <a:prstGeom prst="rect">
            <a:avLst/>
          </a:prstGeom>
        </p:spPr>
      </p:pic>
      <p:pic>
        <p:nvPicPr>
          <p:cNvPr id="9" name="Picture 8" descr="A close up of a logo&#10;&#10;Description generated with very high confidence">
            <a:extLst>
              <a:ext uri="{FF2B5EF4-FFF2-40B4-BE49-F238E27FC236}">
                <a16:creationId xmlns:a16="http://schemas.microsoft.com/office/drawing/2014/main" id="{0216EC06-DC0C-466A-94E7-1BFCB11F0C76}"/>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353075" y="-4502"/>
            <a:ext cx="513049" cy="540000"/>
          </a:xfrm>
          <a:prstGeom prst="rect">
            <a:avLst/>
          </a:prstGeom>
        </p:spPr>
      </p:pic>
    </p:spTree>
    <p:extLst>
      <p:ext uri="{BB962C8B-B14F-4D97-AF65-F5344CB8AC3E}">
        <p14:creationId xmlns:p14="http://schemas.microsoft.com/office/powerpoint/2010/main" val="3653153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2" name="Picture 31" descr="A close up of a logo&#10;&#10;Description generated with very high confidence">
            <a:extLst>
              <a:ext uri="{FF2B5EF4-FFF2-40B4-BE49-F238E27FC236}">
                <a16:creationId xmlns:a16="http://schemas.microsoft.com/office/drawing/2014/main" id="{CCF03AD3-F400-4161-80D6-72099CE0650B}"/>
              </a:ext>
            </a:extLst>
          </p:cNvPr>
          <p:cNvPicPr>
            <a:picLocks noChangeAspect="1"/>
          </p:cNvPicPr>
          <p:nvPr userDrawn="1"/>
        </p:nvPicPr>
        <p:blipFill rotWithShape="1">
          <a:blip r:embed="rId3" cstate="print">
            <a:biLevel thresh="25000"/>
            <a:extLst>
              <a:ext uri="{28A0092B-C50C-407E-A947-70E740481C1C}">
                <a14:useLocalDpi xmlns:a14="http://schemas.microsoft.com/office/drawing/2010/main" val="0"/>
              </a:ext>
            </a:extLst>
          </a:blip>
          <a:srcRect t="6619" b="6619"/>
          <a:stretch/>
        </p:blipFill>
        <p:spPr>
          <a:xfrm>
            <a:off x="353075" y="-4502"/>
            <a:ext cx="513049" cy="540000"/>
          </a:xfrm>
          <a:prstGeom prst="rect">
            <a:avLst/>
          </a:prstGeom>
        </p:spPr>
      </p:pic>
      <p:pic>
        <p:nvPicPr>
          <p:cNvPr id="33" name="Picture 32">
            <a:extLst>
              <a:ext uri="{FF2B5EF4-FFF2-40B4-BE49-F238E27FC236}">
                <a16:creationId xmlns:a16="http://schemas.microsoft.com/office/drawing/2014/main" id="{7FC79D97-0F8C-413D-AA06-FE4D8C3EC8AB}"/>
              </a:ext>
            </a:extLst>
          </p:cNvPr>
          <p:cNvPicPr>
            <a:picLocks noChangeAspect="1"/>
          </p:cNvPicPr>
          <p:nvPr userDrawn="1"/>
        </p:nvPicPr>
        <p:blipFill>
          <a:blip r:embed="rId4" cstate="print">
            <a:biLevel thresh="25000"/>
            <a:extLst>
              <a:ext uri="{28A0092B-C50C-407E-A947-70E740481C1C}">
                <a14:useLocalDpi xmlns:a14="http://schemas.microsoft.com/office/drawing/2010/main" val="0"/>
              </a:ext>
            </a:extLst>
          </a:blip>
          <a:stretch>
            <a:fillRect/>
          </a:stretch>
        </p:blipFill>
        <p:spPr>
          <a:xfrm>
            <a:off x="10545853" y="186357"/>
            <a:ext cx="1304761" cy="360000"/>
          </a:xfrm>
          <a:prstGeom prst="rect">
            <a:avLst/>
          </a:prstGeom>
        </p:spPr>
      </p:pic>
      <p:sp>
        <p:nvSpPr>
          <p:cNvPr id="24" name="Rectangle 23">
            <a:extLst>
              <a:ext uri="{FF2B5EF4-FFF2-40B4-BE49-F238E27FC236}">
                <a16:creationId xmlns:a16="http://schemas.microsoft.com/office/drawing/2014/main" id="{E8C5E763-FC41-4BB9-B9F4-83A02C1E2F85}"/>
              </a:ext>
            </a:extLst>
          </p:cNvPr>
          <p:cNvSpPr/>
          <p:nvPr userDrawn="1"/>
        </p:nvSpPr>
        <p:spPr>
          <a:xfrm>
            <a:off x="44852" y="4581128"/>
            <a:ext cx="12147148" cy="1296144"/>
          </a:xfrm>
          <a:prstGeom prst="rect">
            <a:avLst/>
          </a:prstGeom>
          <a:blipFill dpi="0" rotWithShape="1">
            <a:blip r:embed="rId5"/>
            <a:srcRect/>
            <a:stretch>
              <a:fillRect/>
            </a:stretch>
          </a:blip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cxnSp>
        <p:nvCxnSpPr>
          <p:cNvPr id="25" name="Straight Connector 24">
            <a:extLst>
              <a:ext uri="{FF2B5EF4-FFF2-40B4-BE49-F238E27FC236}">
                <a16:creationId xmlns:a16="http://schemas.microsoft.com/office/drawing/2014/main" id="{65FF8482-1899-499F-8E55-C74930A9F690}"/>
              </a:ext>
            </a:extLst>
          </p:cNvPr>
          <p:cNvCxnSpPr>
            <a:cxnSpLocks/>
          </p:cNvCxnSpPr>
          <p:nvPr userDrawn="1"/>
        </p:nvCxnSpPr>
        <p:spPr>
          <a:xfrm flipH="1">
            <a:off x="76602" y="4595642"/>
            <a:ext cx="12115398" cy="0"/>
          </a:xfrm>
          <a:prstGeom prst="line">
            <a:avLst/>
          </a:prstGeom>
          <a:ln w="63500" cap="flat" cmpd="sng">
            <a:solidFill>
              <a:srgbClr val="1D1D1D"/>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39F160B-8B8C-42E5-AE73-8E4C1C63CBE6}"/>
              </a:ext>
            </a:extLst>
          </p:cNvPr>
          <p:cNvCxnSpPr>
            <a:cxnSpLocks/>
          </p:cNvCxnSpPr>
          <p:nvPr userDrawn="1"/>
        </p:nvCxnSpPr>
        <p:spPr>
          <a:xfrm flipH="1">
            <a:off x="76304" y="5877272"/>
            <a:ext cx="12115696" cy="0"/>
          </a:xfrm>
          <a:prstGeom prst="line">
            <a:avLst/>
          </a:prstGeom>
          <a:ln w="63500" cap="flat" cmpd="sng">
            <a:solidFill>
              <a:srgbClr val="1E1E1E"/>
            </a:solidFill>
          </a:ln>
        </p:spPr>
        <p:style>
          <a:lnRef idx="1">
            <a:schemeClr val="accent1"/>
          </a:lnRef>
          <a:fillRef idx="0">
            <a:schemeClr val="accent1"/>
          </a:fillRef>
          <a:effectRef idx="0">
            <a:schemeClr val="accent1"/>
          </a:effectRef>
          <a:fontRef idx="minor">
            <a:schemeClr val="tx1"/>
          </a:fontRef>
        </p:style>
      </p:cxnSp>
      <p:sp>
        <p:nvSpPr>
          <p:cNvPr id="29" name="Title 2">
            <a:extLst>
              <a:ext uri="{FF2B5EF4-FFF2-40B4-BE49-F238E27FC236}">
                <a16:creationId xmlns:a16="http://schemas.microsoft.com/office/drawing/2014/main" id="{C94601B4-DBB8-4E14-98BC-6B4E79FFB78A}"/>
              </a:ext>
            </a:extLst>
          </p:cNvPr>
          <p:cNvSpPr>
            <a:spLocks noGrp="1"/>
          </p:cNvSpPr>
          <p:nvPr>
            <p:ph type="title"/>
          </p:nvPr>
        </p:nvSpPr>
        <p:spPr>
          <a:xfrm>
            <a:off x="695772" y="4697365"/>
            <a:ext cx="11452686" cy="492443"/>
          </a:xfrm>
        </p:spPr>
        <p:txBody>
          <a:bodyPr/>
          <a:lstStyle>
            <a:lvl1pPr algn="r">
              <a:defRPr sz="3200"/>
            </a:lvl1pPr>
          </a:lstStyle>
          <a:p>
            <a:r>
              <a:rPr lang="en-US"/>
              <a:t>Click to edit Master title style</a:t>
            </a:r>
            <a:endParaRPr lang="en-GB"/>
          </a:p>
        </p:txBody>
      </p:sp>
      <p:sp>
        <p:nvSpPr>
          <p:cNvPr id="13" name="Text Placeholder 6">
            <a:extLst>
              <a:ext uri="{FF2B5EF4-FFF2-40B4-BE49-F238E27FC236}">
                <a16:creationId xmlns:a16="http://schemas.microsoft.com/office/drawing/2014/main" id="{218F5E10-4FDD-4F14-9024-A852D31A3A55}"/>
              </a:ext>
            </a:extLst>
          </p:cNvPr>
          <p:cNvSpPr>
            <a:spLocks noGrp="1"/>
          </p:cNvSpPr>
          <p:nvPr>
            <p:ph type="body" sz="quarter" idx="13"/>
          </p:nvPr>
        </p:nvSpPr>
        <p:spPr>
          <a:xfrm>
            <a:off x="627148" y="5276607"/>
            <a:ext cx="11520000" cy="315428"/>
          </a:xfrm>
          <a:prstGeom prst="rect">
            <a:avLst/>
          </a:prstGeom>
        </p:spPr>
        <p:txBody>
          <a:bodyPr anchor="ctr">
            <a:noAutofit/>
          </a:bodyPr>
          <a:lstStyle>
            <a:lvl1pPr marL="0" indent="0" algn="r">
              <a:buNone/>
              <a:defRPr sz="1800">
                <a:solidFill>
                  <a:schemeClr val="bg2"/>
                </a:solidFill>
              </a:defRPr>
            </a:lvl1pPr>
          </a:lstStyle>
          <a:p>
            <a:pPr lvl="0"/>
            <a:r>
              <a:rPr lang="en-US"/>
              <a:t>Click to edit Master text styles</a:t>
            </a:r>
          </a:p>
        </p:txBody>
      </p:sp>
      <p:cxnSp>
        <p:nvCxnSpPr>
          <p:cNvPr id="28" name="Straight Connector 27">
            <a:extLst>
              <a:ext uri="{FF2B5EF4-FFF2-40B4-BE49-F238E27FC236}">
                <a16:creationId xmlns:a16="http://schemas.microsoft.com/office/drawing/2014/main" id="{541034BB-DE78-4731-9CE9-7C11EB95999B}"/>
              </a:ext>
            </a:extLst>
          </p:cNvPr>
          <p:cNvCxnSpPr>
            <a:cxnSpLocks/>
            <a:stCxn id="30" idx="0"/>
            <a:endCxn id="30" idx="4"/>
          </p:cNvCxnSpPr>
          <p:nvPr userDrawn="1"/>
        </p:nvCxnSpPr>
        <p:spPr>
          <a:xfrm>
            <a:off x="0" y="4091586"/>
            <a:ext cx="6312024" cy="2780928"/>
          </a:xfrm>
          <a:prstGeom prst="line">
            <a:avLst/>
          </a:prstGeom>
          <a:ln w="63500" cap="flat" cmpd="sng">
            <a:solidFill>
              <a:srgbClr val="0D263A"/>
            </a:solidFill>
          </a:ln>
        </p:spPr>
        <p:style>
          <a:lnRef idx="1">
            <a:schemeClr val="accent1"/>
          </a:lnRef>
          <a:fillRef idx="0">
            <a:schemeClr val="accent1"/>
          </a:fillRef>
          <a:effectRef idx="0">
            <a:schemeClr val="accent1"/>
          </a:effectRef>
          <a:fontRef idx="minor">
            <a:schemeClr val="tx1"/>
          </a:fontRef>
        </p:style>
      </p:cxnSp>
      <p:sp>
        <p:nvSpPr>
          <p:cNvPr id="30" name="Isosceles Triangle 29">
            <a:extLst>
              <a:ext uri="{FF2B5EF4-FFF2-40B4-BE49-F238E27FC236}">
                <a16:creationId xmlns:a16="http://schemas.microsoft.com/office/drawing/2014/main" id="{489A7502-3A8B-4855-A505-264AF40930A4}"/>
              </a:ext>
            </a:extLst>
          </p:cNvPr>
          <p:cNvSpPr/>
          <p:nvPr userDrawn="1"/>
        </p:nvSpPr>
        <p:spPr>
          <a:xfrm>
            <a:off x="0" y="4091586"/>
            <a:ext cx="6312024" cy="2780928"/>
          </a:xfrm>
          <a:prstGeom prst="triangle">
            <a:avLst>
              <a:gd name="adj" fmla="val 0"/>
            </a:avLst>
          </a:prstGeom>
          <a:blipFill dpi="0" rotWithShape="1">
            <a:blip r:embed="rId6"/>
            <a:srcRect/>
            <a:stretch>
              <a:fillRect/>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E4053E31-BCBB-438B-9ED1-6DDD750BAE77}"/>
              </a:ext>
            </a:extLst>
          </p:cNvPr>
          <p:cNvSpPr/>
          <p:nvPr userDrawn="1"/>
        </p:nvSpPr>
        <p:spPr>
          <a:xfrm>
            <a:off x="44852" y="6413117"/>
            <a:ext cx="5219456" cy="344830"/>
          </a:xfrm>
          <a:prstGeom prst="rect">
            <a:avLst/>
          </a:prstGeom>
        </p:spPr>
        <p:txBody>
          <a:bodyPr wrap="square">
            <a:noAutofit/>
          </a:bodyPr>
          <a:lstStyle/>
          <a:p>
            <a:pPr marL="0" marR="0" lvl="0" indent="0" defTabSz="1219140" rtl="0" eaLnBrk="1" fontAlgn="auto" latinLnBrk="0" hangingPunct="1">
              <a:lnSpc>
                <a:spcPct val="100000"/>
              </a:lnSpc>
              <a:spcBef>
                <a:spcPts val="0"/>
              </a:spcBef>
              <a:spcAft>
                <a:spcPts val="0"/>
              </a:spcAft>
              <a:buClrTx/>
              <a:buSzTx/>
              <a:buFontTx/>
              <a:buNone/>
              <a:tabLst/>
              <a:defRPr/>
            </a:pPr>
            <a:r>
              <a:rPr kumimoji="0" lang="en-US" b="1" i="0" u="none" strike="noStrike" kern="1200" cap="none" spc="50" normalizeH="0" baseline="0" noProof="0">
                <a:ln w="0"/>
                <a:solidFill>
                  <a:schemeClr val="bg1"/>
                </a:solidFill>
                <a:effectLst>
                  <a:innerShdw blurRad="63500" dist="50800" dir="13500000">
                    <a:srgbClr val="000000">
                      <a:alpha val="50000"/>
                    </a:srgbClr>
                  </a:innerShdw>
                </a:effectLst>
                <a:uLnTx/>
                <a:uFillTx/>
                <a:latin typeface="Magneto" panose="04030805050802020D02" pitchFamily="82" charset="0"/>
                <a:ea typeface="+mn-ea"/>
                <a:cs typeface="+mn-cs"/>
              </a:rPr>
              <a:t>Inspired by Future Mobility</a:t>
            </a:r>
          </a:p>
        </p:txBody>
      </p:sp>
    </p:spTree>
    <p:extLst>
      <p:ext uri="{BB962C8B-B14F-4D97-AF65-F5344CB8AC3E}">
        <p14:creationId xmlns:p14="http://schemas.microsoft.com/office/powerpoint/2010/main" val="7680484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348807" y="980728"/>
            <a:ext cx="11520000" cy="315428"/>
          </a:xfrm>
          <a:prstGeom prst="rect">
            <a:avLst/>
          </a:prstGeom>
        </p:spPr>
        <p:txBody>
          <a:bodyPr anchor="ctr">
            <a:noAutofit/>
          </a:bodyPr>
          <a:lstStyle>
            <a:lvl1pPr marL="0" indent="0">
              <a:buNone/>
              <a:defRPr sz="1800">
                <a:solidFill>
                  <a:srgbClr val="0070C0"/>
                </a:solidFill>
              </a:defRPr>
            </a:lvl1pPr>
          </a:lstStyle>
          <a:p>
            <a:pPr lvl="0"/>
            <a:r>
              <a:rPr lang="en-US"/>
              <a:t>Click to edit Master text styles</a:t>
            </a:r>
          </a:p>
        </p:txBody>
      </p:sp>
      <p:sp>
        <p:nvSpPr>
          <p:cNvPr id="8" name="Title Placeholder 1"/>
          <p:cNvSpPr>
            <a:spLocks noGrp="1"/>
          </p:cNvSpPr>
          <p:nvPr>
            <p:ph type="title"/>
          </p:nvPr>
        </p:nvSpPr>
        <p:spPr>
          <a:xfrm>
            <a:off x="344507" y="577802"/>
            <a:ext cx="11520000"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2400"/>
            </a:lvl1pPr>
          </a:lstStyle>
          <a:p>
            <a:pPr lvl="0" algn="l" rtl="0" eaLnBrk="1" fontAlgn="base" hangingPunct="1">
              <a:spcBef>
                <a:spcPct val="0"/>
              </a:spcBef>
              <a:spcAft>
                <a:spcPct val="0"/>
              </a:spcAft>
            </a:pPr>
            <a:r>
              <a:rPr lang="en-US"/>
              <a:t>Click to edit Master title style</a:t>
            </a:r>
          </a:p>
        </p:txBody>
      </p:sp>
      <p:sp>
        <p:nvSpPr>
          <p:cNvPr id="9" name="Text Placeholder 2">
            <a:extLst>
              <a:ext uri="{FF2B5EF4-FFF2-40B4-BE49-F238E27FC236}">
                <a16:creationId xmlns:a16="http://schemas.microsoft.com/office/drawing/2014/main" id="{9CF3D1D8-4D2E-4677-A7F8-F4D62F034A34}"/>
              </a:ext>
            </a:extLst>
          </p:cNvPr>
          <p:cNvSpPr>
            <a:spLocks noGrp="1"/>
          </p:cNvSpPr>
          <p:nvPr>
            <p:ph idx="10"/>
          </p:nvPr>
        </p:nvSpPr>
        <p:spPr>
          <a:xfrm>
            <a:off x="348444" y="1485304"/>
            <a:ext cx="5580000" cy="4680000"/>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355600" indent="-355600">
              <a:buClr>
                <a:srgbClr val="0070C0"/>
              </a:buClr>
              <a:buFont typeface="Wingdings" panose="05000000000000000000" pitchFamily="2" charset="2"/>
              <a:buChar char="§"/>
              <a:defRPr lang="en-US" sz="2000" dirty="0">
                <a:latin typeface="Facto" panose="00000500000000000000" pitchFamily="50" charset="0"/>
              </a:defRPr>
            </a:lvl1pPr>
            <a:lvl2pPr marL="723900" indent="-368300">
              <a:buClr>
                <a:srgbClr val="0070C0"/>
              </a:buClr>
              <a:buFont typeface="Arial" panose="020B0604020202020204" pitchFamily="34" charset="0"/>
              <a:buChar char="•"/>
              <a:defRPr lang="en-US" sz="1800" dirty="0">
                <a:latin typeface="Facto" panose="00000500000000000000" pitchFamily="50" charset="0"/>
              </a:defRPr>
            </a:lvl2pPr>
            <a:lvl3pPr marL="1079500" indent="-355600">
              <a:buClr>
                <a:srgbClr val="0070C0"/>
              </a:buClr>
              <a:buSzPct val="100000"/>
              <a:buFont typeface="Courier New" panose="02070309020205020404" pitchFamily="49" charset="0"/>
              <a:buChar char="o"/>
              <a:defRPr lang="en-US" sz="1400" dirty="0">
                <a:latin typeface="Facto" panose="00000500000000000000" pitchFamily="50" charset="0"/>
              </a:defRPr>
            </a:lvl3pPr>
            <a:lvl4pPr marL="1435100" indent="-355600">
              <a:buClr>
                <a:srgbClr val="0070C0"/>
              </a:buClr>
              <a:defRPr lang="en-US" sz="1400" dirty="0">
                <a:latin typeface="Facto" panose="00000500000000000000" pitchFamily="50" charset="0"/>
              </a:defRPr>
            </a:lvl4pPr>
            <a:lvl5pPr marL="1790700" indent="-355600">
              <a:buClr>
                <a:srgbClr val="0070C0"/>
              </a:buClr>
              <a:defRPr lang="en-US" sz="1400" dirty="0">
                <a:latin typeface="Facto"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8BAEACDA-1B4B-416D-87B8-34CB9BC7DED5}"/>
              </a:ext>
            </a:extLst>
          </p:cNvPr>
          <p:cNvSpPr>
            <a:spLocks noGrp="1"/>
          </p:cNvSpPr>
          <p:nvPr>
            <p:ph idx="14"/>
          </p:nvPr>
        </p:nvSpPr>
        <p:spPr>
          <a:xfrm>
            <a:off x="6263556" y="1485304"/>
            <a:ext cx="5580000" cy="4680000"/>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355600" indent="-355600">
              <a:buClr>
                <a:srgbClr val="0070C0"/>
              </a:buClr>
              <a:buFont typeface="Wingdings" panose="05000000000000000000" pitchFamily="2" charset="2"/>
              <a:buChar char="§"/>
              <a:defRPr lang="en-US" sz="2000" dirty="0">
                <a:latin typeface="Facto" panose="00000500000000000000" pitchFamily="50" charset="0"/>
              </a:defRPr>
            </a:lvl1pPr>
            <a:lvl2pPr marL="723900" indent="-368300">
              <a:buClr>
                <a:srgbClr val="0070C0"/>
              </a:buClr>
              <a:buFont typeface="Arial" panose="020B0604020202020204" pitchFamily="34" charset="0"/>
              <a:buChar char="•"/>
              <a:defRPr lang="en-US" sz="1800" dirty="0">
                <a:latin typeface="Facto" panose="00000500000000000000" pitchFamily="50" charset="0"/>
              </a:defRPr>
            </a:lvl2pPr>
            <a:lvl3pPr marL="1079500" indent="-355600">
              <a:buClr>
                <a:srgbClr val="0070C0"/>
              </a:buClr>
              <a:buSzPct val="100000"/>
              <a:buFont typeface="Courier New" panose="02070309020205020404" pitchFamily="49" charset="0"/>
              <a:buChar char="o"/>
              <a:defRPr lang="en-US" sz="1400" dirty="0">
                <a:latin typeface="Facto" panose="00000500000000000000" pitchFamily="50" charset="0"/>
              </a:defRPr>
            </a:lvl3pPr>
            <a:lvl4pPr marL="1435100" indent="-355600">
              <a:buClr>
                <a:srgbClr val="0070C0"/>
              </a:buClr>
              <a:defRPr lang="en-US" sz="1400" dirty="0">
                <a:latin typeface="Facto" panose="00000500000000000000" pitchFamily="50" charset="0"/>
              </a:defRPr>
            </a:lvl4pPr>
            <a:lvl5pPr marL="1790700" indent="-355600">
              <a:buClr>
                <a:srgbClr val="0070C0"/>
              </a:buClr>
              <a:defRPr lang="en-US" sz="1400" dirty="0">
                <a:latin typeface="Facto"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C05239B0-24E4-4791-A180-16A178DD8AA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45853" y="186357"/>
            <a:ext cx="1304761" cy="360000"/>
          </a:xfrm>
          <a:prstGeom prst="rect">
            <a:avLst/>
          </a:prstGeom>
        </p:spPr>
      </p:pic>
      <p:pic>
        <p:nvPicPr>
          <p:cNvPr id="11" name="Picture 10" descr="A close up of a logo&#10;&#10;Description generated with very high confidence">
            <a:extLst>
              <a:ext uri="{FF2B5EF4-FFF2-40B4-BE49-F238E27FC236}">
                <a16:creationId xmlns:a16="http://schemas.microsoft.com/office/drawing/2014/main" id="{DF9926D3-EDAC-41EC-B535-3F5BC562E56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353075" y="-4502"/>
            <a:ext cx="513049" cy="540000"/>
          </a:xfrm>
          <a:prstGeom prst="rect">
            <a:avLst/>
          </a:prstGeom>
        </p:spPr>
      </p:pic>
    </p:spTree>
    <p:extLst>
      <p:ext uri="{BB962C8B-B14F-4D97-AF65-F5344CB8AC3E}">
        <p14:creationId xmlns:p14="http://schemas.microsoft.com/office/powerpoint/2010/main" val="12398938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ofile">
    <p:spTree>
      <p:nvGrpSpPr>
        <p:cNvPr id="1" name=""/>
        <p:cNvGrpSpPr/>
        <p:nvPr/>
      </p:nvGrpSpPr>
      <p:grpSpPr>
        <a:xfrm>
          <a:off x="0" y="0"/>
          <a:ext cx="0" cy="0"/>
          <a:chOff x="0" y="0"/>
          <a:chExt cx="0" cy="0"/>
        </a:xfrm>
      </p:grpSpPr>
      <p:sp>
        <p:nvSpPr>
          <p:cNvPr id="48" name="Rectangle 15">
            <a:extLst>
              <a:ext uri="{FF2B5EF4-FFF2-40B4-BE49-F238E27FC236}">
                <a16:creationId xmlns:a16="http://schemas.microsoft.com/office/drawing/2014/main" id="{E388981B-E7FC-4227-B884-DE08EA49BE35}"/>
              </a:ext>
            </a:extLst>
          </p:cNvPr>
          <p:cNvSpPr>
            <a:spLocks noChangeArrowheads="1"/>
          </p:cNvSpPr>
          <p:nvPr userDrawn="1"/>
        </p:nvSpPr>
        <p:spPr bwMode="gray">
          <a:xfrm>
            <a:off x="362183" y="3121275"/>
            <a:ext cx="5682688" cy="3404071"/>
          </a:xfrm>
          <a:prstGeom prst="rect">
            <a:avLst/>
          </a:prstGeom>
          <a:noFill/>
          <a:ln w="317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36000" bIns="36000"/>
          <a:lstStyle/>
          <a:p>
            <a:pPr marL="228584" indent="-228584" algn="just" defTabSz="1219110">
              <a:spcBef>
                <a:spcPts val="600"/>
              </a:spcBef>
              <a:buClr>
                <a:srgbClr val="4F81BD">
                  <a:lumMod val="40000"/>
                  <a:lumOff val="60000"/>
                </a:srgbClr>
              </a:buClr>
              <a:buSzPct val="150000"/>
              <a:buFont typeface="Wingdings" pitchFamily="2" charset="2"/>
              <a:buChar char="§"/>
              <a:defRPr/>
            </a:pPr>
            <a:endParaRPr lang="en-US" sz="1067">
              <a:solidFill>
                <a:prstClr val="black"/>
              </a:solidFill>
              <a:latin typeface="Facto" panose="00000500000000000000" pitchFamily="50" charset="0"/>
              <a:cs typeface="Calibri" panose="020F0502020204030204" pitchFamily="34" charset="0"/>
            </a:endParaRPr>
          </a:p>
        </p:txBody>
      </p:sp>
      <p:sp>
        <p:nvSpPr>
          <p:cNvPr id="6" name="Title Placeholder 1"/>
          <p:cNvSpPr>
            <a:spLocks noGrp="1"/>
          </p:cNvSpPr>
          <p:nvPr>
            <p:ph type="title" hasCustomPrompt="1"/>
          </p:nvPr>
        </p:nvSpPr>
        <p:spPr>
          <a:xfrm>
            <a:off x="368657" y="559605"/>
            <a:ext cx="5838799"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a:latin typeface="Facto" panose="00000500000000000000" pitchFamily="50" charset="0"/>
              </a:defRPr>
            </a:lvl1pPr>
          </a:lstStyle>
          <a:p>
            <a:pPr lvl="0" algn="l" rtl="0" eaLnBrk="1" fontAlgn="base" hangingPunct="1">
              <a:spcBef>
                <a:spcPct val="0"/>
              </a:spcBef>
              <a:spcAft>
                <a:spcPct val="0"/>
              </a:spcAft>
            </a:pPr>
            <a:r>
              <a:rPr lang="en-US"/>
              <a:t>Enter Role</a:t>
            </a:r>
          </a:p>
        </p:txBody>
      </p:sp>
      <p:sp>
        <p:nvSpPr>
          <p:cNvPr id="45" name="Rectangle 6">
            <a:extLst>
              <a:ext uri="{FF2B5EF4-FFF2-40B4-BE49-F238E27FC236}">
                <a16:creationId xmlns:a16="http://schemas.microsoft.com/office/drawing/2014/main" id="{045365A5-7562-4010-94BE-FA2C0156A7C6}"/>
              </a:ext>
            </a:extLst>
          </p:cNvPr>
          <p:cNvSpPr>
            <a:spLocks noChangeArrowheads="1"/>
          </p:cNvSpPr>
          <p:nvPr userDrawn="1"/>
        </p:nvSpPr>
        <p:spPr bwMode="gray">
          <a:xfrm>
            <a:off x="1881196" y="1127232"/>
            <a:ext cx="1169285" cy="827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3025" tIns="36512" rIns="73025" bIns="36512">
            <a:spAutoFit/>
          </a:bodyPr>
          <a:lstStyle/>
          <a:p>
            <a:pPr defTabSz="585744" eaLnBrk="0" hangingPunct="0">
              <a:spcBef>
                <a:spcPts val="600"/>
              </a:spcBef>
            </a:pPr>
            <a:r>
              <a:rPr lang="en-US" sz="1300" b="0">
                <a:solidFill>
                  <a:srgbClr val="000000"/>
                </a:solidFill>
                <a:latin typeface="Facto" panose="00000500000000000000" pitchFamily="50" charset="0"/>
                <a:cs typeface="Calibri" panose="020F0502020204030204" pitchFamily="34" charset="0"/>
              </a:rPr>
              <a:t>Name :</a:t>
            </a:r>
          </a:p>
          <a:p>
            <a:pPr defTabSz="585744" eaLnBrk="0" hangingPunct="0">
              <a:spcBef>
                <a:spcPts val="600"/>
              </a:spcBef>
            </a:pPr>
            <a:r>
              <a:rPr lang="en-US" sz="1300" b="0">
                <a:solidFill>
                  <a:srgbClr val="000000"/>
                </a:solidFill>
                <a:latin typeface="Facto" panose="00000500000000000000" pitchFamily="50" charset="0"/>
                <a:cs typeface="Calibri" panose="020F0502020204030204" pitchFamily="34" charset="0"/>
              </a:rPr>
              <a:t>Experience :</a:t>
            </a:r>
            <a:endParaRPr lang="en-US" sz="1300" b="0">
              <a:solidFill>
                <a:prstClr val="black"/>
              </a:solidFill>
              <a:latin typeface="Facto" panose="00000500000000000000" pitchFamily="50" charset="0"/>
              <a:cs typeface="Calibri" panose="020F0502020204030204" pitchFamily="34" charset="0"/>
            </a:endParaRPr>
          </a:p>
          <a:p>
            <a:pPr defTabSz="585744" eaLnBrk="0" hangingPunct="0">
              <a:spcBef>
                <a:spcPts val="600"/>
              </a:spcBef>
            </a:pPr>
            <a:r>
              <a:rPr lang="en-US" sz="1300" b="0">
                <a:solidFill>
                  <a:srgbClr val="000000"/>
                </a:solidFill>
                <a:latin typeface="Facto" panose="00000500000000000000" pitchFamily="50" charset="0"/>
                <a:cs typeface="Calibri" panose="020F0502020204030204" pitchFamily="34" charset="0"/>
              </a:rPr>
              <a:t>Domain : </a:t>
            </a:r>
            <a:endParaRPr lang="en-US" sz="1300" b="0" u="sng">
              <a:solidFill>
                <a:srgbClr val="000000"/>
              </a:solidFill>
              <a:latin typeface="Facto" panose="00000500000000000000" pitchFamily="50" charset="0"/>
              <a:cs typeface="Calibri" panose="020F0502020204030204" pitchFamily="34" charset="0"/>
            </a:endParaRPr>
          </a:p>
        </p:txBody>
      </p:sp>
      <p:sp>
        <p:nvSpPr>
          <p:cNvPr id="46" name="Rectangle 7">
            <a:extLst>
              <a:ext uri="{FF2B5EF4-FFF2-40B4-BE49-F238E27FC236}">
                <a16:creationId xmlns:a16="http://schemas.microsoft.com/office/drawing/2014/main" id="{9604D8AB-9820-4583-8B24-45B3A4860D73}"/>
              </a:ext>
            </a:extLst>
          </p:cNvPr>
          <p:cNvSpPr>
            <a:spLocks noChangeArrowheads="1"/>
          </p:cNvSpPr>
          <p:nvPr userDrawn="1"/>
        </p:nvSpPr>
        <p:spPr bwMode="gray">
          <a:xfrm>
            <a:off x="6104927" y="934120"/>
            <a:ext cx="3657600" cy="240000"/>
          </a:xfrm>
          <a:prstGeom prst="parallelogram">
            <a:avLst/>
          </a:prstGeom>
          <a:solidFill>
            <a:schemeClr val="accent1">
              <a:lumMod val="75000"/>
            </a:schemeClr>
          </a:solidFill>
          <a:ln>
            <a:noFill/>
          </a:ln>
          <a:extLst>
            <a:ext uri="{91240B29-F687-4F45-9708-019B960494DF}">
              <a14:hiddenLine xmlns:a14="http://schemas.microsoft.com/office/drawing/2010/main" w="3175">
                <a:solidFill>
                  <a:srgbClr val="000000"/>
                </a:solidFill>
                <a:miter lim="800000"/>
                <a:headEnd/>
                <a:tailEnd/>
              </a14:hiddenLine>
            </a:ext>
          </a:extLst>
        </p:spPr>
        <p:txBody>
          <a:bodyPr wrap="none" lIns="36000" tIns="36000" rIns="36000" bIns="36000" anchor="ctr"/>
          <a:lstStyle/>
          <a:p>
            <a:pPr marL="195250" indent="-195250" defTabSz="1219110" eaLnBrk="0" hangingPunct="0">
              <a:lnSpc>
                <a:spcPct val="110000"/>
              </a:lnSpc>
              <a:spcAft>
                <a:spcPct val="20000"/>
              </a:spcAft>
              <a:buClr>
                <a:prstClr val="black"/>
              </a:buClr>
            </a:pPr>
            <a:r>
              <a:rPr lang="en-GB" sz="1100" b="1">
                <a:solidFill>
                  <a:prstClr val="white"/>
                </a:solidFill>
                <a:latin typeface="Facto" panose="00000500000000000000" pitchFamily="50" charset="0"/>
                <a:cs typeface="Calibri" panose="020F0502020204030204" pitchFamily="34" charset="0"/>
              </a:rPr>
              <a:t>SKILLS</a:t>
            </a:r>
          </a:p>
        </p:txBody>
      </p:sp>
      <p:sp>
        <p:nvSpPr>
          <p:cNvPr id="47" name="Rectangle 9">
            <a:extLst>
              <a:ext uri="{FF2B5EF4-FFF2-40B4-BE49-F238E27FC236}">
                <a16:creationId xmlns:a16="http://schemas.microsoft.com/office/drawing/2014/main" id="{5B71AA9D-392B-45DE-B6EB-5C70BF1F7FEE}"/>
              </a:ext>
            </a:extLst>
          </p:cNvPr>
          <p:cNvSpPr>
            <a:spLocks noChangeArrowheads="1"/>
          </p:cNvSpPr>
          <p:nvPr userDrawn="1"/>
        </p:nvSpPr>
        <p:spPr bwMode="gray">
          <a:xfrm>
            <a:off x="362181" y="2890499"/>
            <a:ext cx="3657600" cy="240000"/>
          </a:xfrm>
          <a:prstGeom prst="parallelogram">
            <a:avLst/>
          </a:prstGeom>
          <a:solidFill>
            <a:schemeClr val="accent1">
              <a:lumMod val="75000"/>
            </a:schemeClr>
          </a:solidFill>
          <a:ln>
            <a:noFill/>
          </a:ln>
        </p:spPr>
        <p:txBody>
          <a:bodyPr wrap="none" lIns="36000" tIns="36000" rIns="36000" bIns="36000" anchor="ctr"/>
          <a:lstStyle/>
          <a:p>
            <a:pPr marL="195250" indent="-195250" defTabSz="1219110" eaLnBrk="0" hangingPunct="0">
              <a:lnSpc>
                <a:spcPct val="110000"/>
              </a:lnSpc>
              <a:spcAft>
                <a:spcPct val="20000"/>
              </a:spcAft>
              <a:buClr>
                <a:prstClr val="black"/>
              </a:buClr>
            </a:pPr>
            <a:r>
              <a:rPr lang="en-US" sz="1100" b="1">
                <a:solidFill>
                  <a:prstClr val="white"/>
                </a:solidFill>
                <a:latin typeface="Facto" panose="00000500000000000000" pitchFamily="50" charset="0"/>
                <a:cs typeface="Calibri" panose="020F0502020204030204" pitchFamily="34" charset="0"/>
              </a:rPr>
              <a:t>PROFESSIONAL BACKGROUND</a:t>
            </a:r>
            <a:endParaRPr lang="en-GB" sz="1100" b="1">
              <a:solidFill>
                <a:prstClr val="white"/>
              </a:solidFill>
              <a:latin typeface="Facto" panose="00000500000000000000" pitchFamily="50" charset="0"/>
              <a:cs typeface="Calibri" panose="020F0502020204030204" pitchFamily="34" charset="0"/>
            </a:endParaRPr>
          </a:p>
        </p:txBody>
      </p:sp>
      <p:sp>
        <p:nvSpPr>
          <p:cNvPr id="49" name="Rectangle 9">
            <a:extLst>
              <a:ext uri="{FF2B5EF4-FFF2-40B4-BE49-F238E27FC236}">
                <a16:creationId xmlns:a16="http://schemas.microsoft.com/office/drawing/2014/main" id="{15448F0A-D1D0-41AC-BB29-42817F71D7DC}"/>
              </a:ext>
            </a:extLst>
          </p:cNvPr>
          <p:cNvSpPr>
            <a:spLocks noChangeArrowheads="1"/>
          </p:cNvSpPr>
          <p:nvPr userDrawn="1"/>
        </p:nvSpPr>
        <p:spPr bwMode="gray">
          <a:xfrm>
            <a:off x="6096000" y="2895759"/>
            <a:ext cx="3657600" cy="240000"/>
          </a:xfrm>
          <a:prstGeom prst="parallelogram">
            <a:avLst/>
          </a:prstGeom>
          <a:solidFill>
            <a:schemeClr val="accent1">
              <a:lumMod val="75000"/>
            </a:schemeClr>
          </a:solidFill>
          <a:ln>
            <a:noFill/>
          </a:ln>
          <a:extLst>
            <a:ext uri="{91240B29-F687-4F45-9708-019B960494DF}">
              <a14:hiddenLine xmlns:a14="http://schemas.microsoft.com/office/drawing/2010/main" w="3175">
                <a:solidFill>
                  <a:srgbClr val="000000"/>
                </a:solidFill>
                <a:miter lim="800000"/>
                <a:headEnd/>
                <a:tailEnd/>
              </a14:hiddenLine>
            </a:ext>
          </a:extLst>
        </p:spPr>
        <p:txBody>
          <a:bodyPr wrap="none" lIns="36000" tIns="36000" rIns="36000" bIns="36000" anchor="ctr"/>
          <a:lstStyle/>
          <a:p>
            <a:pPr marL="195250" indent="-195250" defTabSz="1219110" eaLnBrk="0" hangingPunct="0">
              <a:lnSpc>
                <a:spcPct val="110000"/>
              </a:lnSpc>
              <a:spcAft>
                <a:spcPct val="20000"/>
              </a:spcAft>
              <a:buClr>
                <a:prstClr val="black"/>
              </a:buClr>
            </a:pPr>
            <a:r>
              <a:rPr lang="en-GB" sz="1100" b="1">
                <a:solidFill>
                  <a:prstClr val="white"/>
                </a:solidFill>
                <a:latin typeface="Facto" panose="00000500000000000000" pitchFamily="50" charset="0"/>
                <a:cs typeface="Calibri" panose="020F0502020204030204" pitchFamily="34" charset="0"/>
              </a:rPr>
              <a:t>RELEVANT EXPERIENCE</a:t>
            </a:r>
          </a:p>
        </p:txBody>
      </p:sp>
      <p:sp>
        <p:nvSpPr>
          <p:cNvPr id="50" name="Rectangle 15">
            <a:extLst>
              <a:ext uri="{FF2B5EF4-FFF2-40B4-BE49-F238E27FC236}">
                <a16:creationId xmlns:a16="http://schemas.microsoft.com/office/drawing/2014/main" id="{781D1154-20ED-44D7-8A06-CBE0A8F6BADD}"/>
              </a:ext>
            </a:extLst>
          </p:cNvPr>
          <p:cNvSpPr>
            <a:spLocks noChangeArrowheads="1"/>
          </p:cNvSpPr>
          <p:nvPr userDrawn="1"/>
        </p:nvSpPr>
        <p:spPr bwMode="gray">
          <a:xfrm>
            <a:off x="6096000" y="3121276"/>
            <a:ext cx="5847725" cy="3404069"/>
          </a:xfrm>
          <a:prstGeom prst="rect">
            <a:avLst/>
          </a:prstGeom>
          <a:noFill/>
          <a:ln w="317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72000" tIns="36000" rIns="36000" bIns="36000"/>
          <a:lstStyle/>
          <a:p>
            <a:pPr algn="just" defTabSz="1219110">
              <a:buClr>
                <a:srgbClr val="C00000"/>
              </a:buClr>
              <a:buSzPct val="150000"/>
              <a:defRPr/>
            </a:pPr>
            <a:endParaRPr lang="en-GB" sz="1067">
              <a:solidFill>
                <a:prstClr val="black"/>
              </a:solidFill>
              <a:latin typeface="Facto" panose="00000500000000000000" pitchFamily="50" charset="0"/>
              <a:cs typeface="Calibri" panose="020F0502020204030204" pitchFamily="34" charset="0"/>
            </a:endParaRPr>
          </a:p>
        </p:txBody>
      </p:sp>
      <p:sp>
        <p:nvSpPr>
          <p:cNvPr id="51" name="Rectangle 2">
            <a:extLst>
              <a:ext uri="{FF2B5EF4-FFF2-40B4-BE49-F238E27FC236}">
                <a16:creationId xmlns:a16="http://schemas.microsoft.com/office/drawing/2014/main" id="{8B2F5A8C-917B-4B9A-AC99-48165D6347FE}"/>
              </a:ext>
            </a:extLst>
          </p:cNvPr>
          <p:cNvSpPr>
            <a:spLocks noChangeArrowheads="1"/>
          </p:cNvSpPr>
          <p:nvPr userDrawn="1"/>
        </p:nvSpPr>
        <p:spPr bwMode="gray">
          <a:xfrm>
            <a:off x="362181" y="1026993"/>
            <a:ext cx="5639259" cy="163200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defTabSz="1219110" eaLnBrk="0" hangingPunct="0"/>
            <a:endParaRPr lang="de-DE" sz="1000">
              <a:solidFill>
                <a:prstClr val="black"/>
              </a:solidFill>
              <a:latin typeface="Facto" panose="00000500000000000000" pitchFamily="50" charset="0"/>
              <a:cs typeface="Calibri" panose="020F0502020204030204" pitchFamily="34" charset="0"/>
            </a:endParaRPr>
          </a:p>
        </p:txBody>
      </p:sp>
      <p:sp>
        <p:nvSpPr>
          <p:cNvPr id="52" name="Rectangle 13">
            <a:extLst>
              <a:ext uri="{FF2B5EF4-FFF2-40B4-BE49-F238E27FC236}">
                <a16:creationId xmlns:a16="http://schemas.microsoft.com/office/drawing/2014/main" id="{CEBA115B-D865-41EC-9179-D9ABA008B105}"/>
              </a:ext>
            </a:extLst>
          </p:cNvPr>
          <p:cNvSpPr>
            <a:spLocks noChangeArrowheads="1"/>
          </p:cNvSpPr>
          <p:nvPr userDrawn="1"/>
        </p:nvSpPr>
        <p:spPr bwMode="gray">
          <a:xfrm>
            <a:off x="6096001" y="1172244"/>
            <a:ext cx="5856651" cy="1604883"/>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108000" rIns="36000" bIns="36000"/>
          <a:lstStyle/>
          <a:p>
            <a:pPr marL="228584" indent="-228584" defTabSz="1219110">
              <a:spcBef>
                <a:spcPts val="600"/>
              </a:spcBef>
              <a:buClr>
                <a:srgbClr val="4BACC6">
                  <a:lumMod val="40000"/>
                  <a:lumOff val="60000"/>
                </a:srgbClr>
              </a:buClr>
              <a:buSzPct val="150000"/>
              <a:buFont typeface="Wingdings" pitchFamily="2" charset="2"/>
              <a:buChar char="§"/>
              <a:defRPr/>
            </a:pPr>
            <a:r>
              <a:rPr lang="en-US" sz="1000" b="1">
                <a:solidFill>
                  <a:prstClr val="black"/>
                </a:solidFill>
                <a:latin typeface="Facto" panose="00000500000000000000" pitchFamily="50" charset="0"/>
                <a:cs typeface="Calibri" panose="020F0502020204030204" pitchFamily="34" charset="0"/>
              </a:rPr>
              <a:t>Area : </a:t>
            </a:r>
            <a:endParaRPr lang="en-US" sz="1000">
              <a:solidFill>
                <a:prstClr val="black"/>
              </a:solidFill>
              <a:latin typeface="Facto" panose="00000500000000000000" pitchFamily="50" charset="0"/>
              <a:cs typeface="Calibri" panose="020F0502020204030204" pitchFamily="34" charset="0"/>
            </a:endParaRPr>
          </a:p>
          <a:p>
            <a:pPr marL="228584" indent="-228584" defTabSz="1219110">
              <a:spcBef>
                <a:spcPts val="600"/>
              </a:spcBef>
              <a:buClr>
                <a:srgbClr val="4BACC6">
                  <a:lumMod val="40000"/>
                  <a:lumOff val="60000"/>
                </a:srgbClr>
              </a:buClr>
              <a:buSzPct val="150000"/>
              <a:buFont typeface="Wingdings" pitchFamily="2" charset="2"/>
              <a:buChar char="§"/>
              <a:defRPr/>
            </a:pPr>
            <a:r>
              <a:rPr lang="en-US" sz="1000" b="1">
                <a:solidFill>
                  <a:prstClr val="black"/>
                </a:solidFill>
                <a:latin typeface="Facto" panose="00000500000000000000" pitchFamily="50" charset="0"/>
                <a:cs typeface="Calibri" panose="020F0502020204030204" pitchFamily="34" charset="0"/>
              </a:rPr>
              <a:t>Tools:</a:t>
            </a:r>
            <a:endParaRPr lang="en-US" sz="1000">
              <a:solidFill>
                <a:prstClr val="black"/>
              </a:solidFill>
              <a:latin typeface="Facto" panose="00000500000000000000" pitchFamily="50" charset="0"/>
              <a:cs typeface="Calibri" panose="020F0502020204030204" pitchFamily="34" charset="0"/>
            </a:endParaRPr>
          </a:p>
          <a:p>
            <a:pPr marL="228584" indent="-228584" defTabSz="1219110">
              <a:spcBef>
                <a:spcPts val="600"/>
              </a:spcBef>
              <a:buClr>
                <a:srgbClr val="4BACC6">
                  <a:lumMod val="40000"/>
                  <a:lumOff val="60000"/>
                </a:srgbClr>
              </a:buClr>
              <a:buSzPct val="150000"/>
              <a:buFont typeface="Wingdings" pitchFamily="2" charset="2"/>
              <a:buChar char="§"/>
              <a:defRPr/>
            </a:pPr>
            <a:endParaRPr lang="en-US" sz="1000" b="1">
              <a:solidFill>
                <a:prstClr val="black"/>
              </a:solidFill>
              <a:latin typeface="Facto" panose="00000500000000000000" pitchFamily="50" charset="0"/>
              <a:cs typeface="Calibri" panose="020F0502020204030204" pitchFamily="34" charset="0"/>
            </a:endParaRPr>
          </a:p>
          <a:p>
            <a:pPr marL="228584" indent="-228584" defTabSz="1219110">
              <a:spcBef>
                <a:spcPts val="600"/>
              </a:spcBef>
              <a:buClr>
                <a:srgbClr val="4BACC6">
                  <a:lumMod val="40000"/>
                  <a:lumOff val="60000"/>
                </a:srgbClr>
              </a:buClr>
              <a:buSzPct val="150000"/>
              <a:buFont typeface="Wingdings" pitchFamily="2" charset="2"/>
              <a:buChar char="§"/>
              <a:defRPr/>
            </a:pPr>
            <a:endParaRPr lang="en-US" sz="1000" b="1">
              <a:solidFill>
                <a:prstClr val="black"/>
              </a:solidFill>
              <a:latin typeface="Facto" panose="00000500000000000000" pitchFamily="50" charset="0"/>
              <a:cs typeface="Calibri" panose="020F0502020204030204" pitchFamily="34" charset="0"/>
            </a:endParaRPr>
          </a:p>
          <a:p>
            <a:pPr marL="228584" indent="-228584" defTabSz="1219110">
              <a:spcBef>
                <a:spcPts val="600"/>
              </a:spcBef>
              <a:buClr>
                <a:srgbClr val="4BACC6">
                  <a:lumMod val="40000"/>
                  <a:lumOff val="60000"/>
                </a:srgbClr>
              </a:buClr>
              <a:buSzPct val="150000"/>
              <a:buFont typeface="Wingdings" pitchFamily="2" charset="2"/>
              <a:buChar char="§"/>
              <a:defRPr/>
            </a:pPr>
            <a:endParaRPr lang="en-US" sz="1000" b="1">
              <a:solidFill>
                <a:prstClr val="black"/>
              </a:solidFill>
              <a:latin typeface="Facto" panose="00000500000000000000" pitchFamily="50" charset="0"/>
              <a:cs typeface="Calibri" panose="020F0502020204030204" pitchFamily="34" charset="0"/>
            </a:endParaRPr>
          </a:p>
          <a:p>
            <a:pPr marL="228584" indent="-228584" defTabSz="1219110">
              <a:spcBef>
                <a:spcPts val="600"/>
              </a:spcBef>
              <a:buClr>
                <a:srgbClr val="4BACC6">
                  <a:lumMod val="40000"/>
                  <a:lumOff val="60000"/>
                </a:srgbClr>
              </a:buClr>
              <a:buSzPct val="150000"/>
              <a:buFont typeface="Wingdings" pitchFamily="2" charset="2"/>
              <a:buChar char="§"/>
              <a:defRPr/>
            </a:pPr>
            <a:r>
              <a:rPr lang="en-US" sz="1000" b="1">
                <a:solidFill>
                  <a:prstClr val="black"/>
                </a:solidFill>
                <a:latin typeface="Facto" panose="00000500000000000000" pitchFamily="50" charset="0"/>
                <a:cs typeface="Calibri" panose="020F0502020204030204" pitchFamily="34" charset="0"/>
              </a:rPr>
              <a:t>Industry Experience :</a:t>
            </a:r>
            <a:endParaRPr lang="en-US" sz="1000">
              <a:solidFill>
                <a:prstClr val="black"/>
              </a:solidFill>
              <a:latin typeface="Facto" panose="00000500000000000000" pitchFamily="50" charset="0"/>
              <a:cs typeface="Calibri" panose="020F0502020204030204" pitchFamily="34" charset="0"/>
            </a:endParaRPr>
          </a:p>
        </p:txBody>
      </p:sp>
      <p:sp>
        <p:nvSpPr>
          <p:cNvPr id="54" name="Picture Placeholder 53">
            <a:extLst>
              <a:ext uri="{FF2B5EF4-FFF2-40B4-BE49-F238E27FC236}">
                <a16:creationId xmlns:a16="http://schemas.microsoft.com/office/drawing/2014/main" id="{80731D47-7B27-4624-8D85-261B1879D6D8}"/>
              </a:ext>
            </a:extLst>
          </p:cNvPr>
          <p:cNvSpPr>
            <a:spLocks noGrp="1"/>
          </p:cNvSpPr>
          <p:nvPr>
            <p:ph type="pic" sz="quarter" idx="10" hasCustomPrompt="1"/>
          </p:nvPr>
        </p:nvSpPr>
        <p:spPr>
          <a:xfrm>
            <a:off x="464193" y="1131878"/>
            <a:ext cx="1440000" cy="1442408"/>
          </a:xfrm>
          <a:prstGeom prst="round2DiagRect">
            <a:avLst/>
          </a:prstGeom>
          <a:ln w="12700">
            <a:solidFill>
              <a:srgbClr val="0070C0"/>
            </a:solidFill>
          </a:ln>
        </p:spPr>
        <p:txBody>
          <a:bodyPr anchor="ctr"/>
          <a:lstStyle>
            <a:lvl1pPr marL="0" indent="0" algn="ctr">
              <a:buNone/>
              <a:defRPr sz="1000">
                <a:latin typeface="Facto" panose="00000500000000000000" pitchFamily="50" charset="0"/>
              </a:defRPr>
            </a:lvl1pPr>
          </a:lstStyle>
          <a:p>
            <a:r>
              <a:rPr lang="en-US"/>
              <a:t>Select your Professional Picture</a:t>
            </a:r>
          </a:p>
        </p:txBody>
      </p:sp>
      <p:sp>
        <p:nvSpPr>
          <p:cNvPr id="56" name="Text Placeholder 55">
            <a:extLst>
              <a:ext uri="{FF2B5EF4-FFF2-40B4-BE49-F238E27FC236}">
                <a16:creationId xmlns:a16="http://schemas.microsoft.com/office/drawing/2014/main" id="{D1026799-ECE9-4378-A547-1F26986C5DF1}"/>
              </a:ext>
            </a:extLst>
          </p:cNvPr>
          <p:cNvSpPr>
            <a:spLocks noGrp="1"/>
          </p:cNvSpPr>
          <p:nvPr>
            <p:ph type="body" sz="quarter" idx="11" hasCustomPrompt="1"/>
          </p:nvPr>
        </p:nvSpPr>
        <p:spPr>
          <a:xfrm>
            <a:off x="2593752" y="1170943"/>
            <a:ext cx="3368027" cy="200055"/>
          </a:xfrm>
          <a:prstGeom prst="rect">
            <a:avLst/>
          </a:prstGeom>
        </p:spPr>
        <p:txBody>
          <a:bodyPr/>
          <a:lstStyle>
            <a:lvl1pPr marL="0" indent="0">
              <a:buNone/>
              <a:defRPr sz="1300">
                <a:latin typeface="Facto" panose="00000500000000000000" pitchFamily="50" charset="0"/>
              </a:defRPr>
            </a:lvl1pPr>
          </a:lstStyle>
          <a:p>
            <a:pPr lvl="0"/>
            <a:r>
              <a:rPr lang="en-US"/>
              <a:t>Enter Name</a:t>
            </a:r>
          </a:p>
        </p:txBody>
      </p:sp>
      <p:sp>
        <p:nvSpPr>
          <p:cNvPr id="57" name="Text Placeholder 55">
            <a:extLst>
              <a:ext uri="{FF2B5EF4-FFF2-40B4-BE49-F238E27FC236}">
                <a16:creationId xmlns:a16="http://schemas.microsoft.com/office/drawing/2014/main" id="{6F76913F-38C0-47F1-A1D1-B9D869507B94}"/>
              </a:ext>
            </a:extLst>
          </p:cNvPr>
          <p:cNvSpPr>
            <a:spLocks noGrp="1"/>
          </p:cNvSpPr>
          <p:nvPr>
            <p:ph type="body" sz="quarter" idx="12" hasCustomPrompt="1"/>
          </p:nvPr>
        </p:nvSpPr>
        <p:spPr>
          <a:xfrm>
            <a:off x="2998877" y="1446249"/>
            <a:ext cx="2962903" cy="200055"/>
          </a:xfrm>
          <a:prstGeom prst="rect">
            <a:avLst/>
          </a:prstGeom>
        </p:spPr>
        <p:txBody>
          <a:bodyPr/>
          <a:lstStyle>
            <a:lvl1pPr marL="0" indent="0">
              <a:buNone/>
              <a:defRPr sz="1300">
                <a:latin typeface="Facto" panose="00000500000000000000" pitchFamily="50" charset="0"/>
              </a:defRPr>
            </a:lvl1pPr>
          </a:lstStyle>
          <a:p>
            <a:pPr lvl="0"/>
            <a:r>
              <a:rPr lang="en-US"/>
              <a:t>Enter Your Exp (in years)</a:t>
            </a:r>
          </a:p>
        </p:txBody>
      </p:sp>
      <p:sp>
        <p:nvSpPr>
          <p:cNvPr id="58" name="Text Placeholder 55">
            <a:extLst>
              <a:ext uri="{FF2B5EF4-FFF2-40B4-BE49-F238E27FC236}">
                <a16:creationId xmlns:a16="http://schemas.microsoft.com/office/drawing/2014/main" id="{D43EE026-9CFD-4DF7-93FC-A1E4367D479C}"/>
              </a:ext>
            </a:extLst>
          </p:cNvPr>
          <p:cNvSpPr>
            <a:spLocks noGrp="1"/>
          </p:cNvSpPr>
          <p:nvPr>
            <p:ph type="body" sz="quarter" idx="13" hasCustomPrompt="1"/>
          </p:nvPr>
        </p:nvSpPr>
        <p:spPr>
          <a:xfrm>
            <a:off x="2745731" y="1719421"/>
            <a:ext cx="3216048" cy="200055"/>
          </a:xfrm>
          <a:prstGeom prst="rect">
            <a:avLst/>
          </a:prstGeom>
        </p:spPr>
        <p:txBody>
          <a:bodyPr/>
          <a:lstStyle>
            <a:lvl1pPr marL="0" indent="0">
              <a:buNone/>
              <a:defRPr sz="1300">
                <a:latin typeface="Facto" panose="00000500000000000000" pitchFamily="50" charset="0"/>
              </a:defRPr>
            </a:lvl1pPr>
          </a:lstStyle>
          <a:p>
            <a:pPr lvl="0"/>
            <a:r>
              <a:rPr lang="en-US"/>
              <a:t>Enter your Domain</a:t>
            </a:r>
          </a:p>
        </p:txBody>
      </p:sp>
      <p:sp>
        <p:nvSpPr>
          <p:cNvPr id="59" name="Text Placeholder 55">
            <a:extLst>
              <a:ext uri="{FF2B5EF4-FFF2-40B4-BE49-F238E27FC236}">
                <a16:creationId xmlns:a16="http://schemas.microsoft.com/office/drawing/2014/main" id="{AFCFDED9-BE0F-46BA-9164-4ED9EC0B3146}"/>
              </a:ext>
            </a:extLst>
          </p:cNvPr>
          <p:cNvSpPr>
            <a:spLocks noGrp="1"/>
          </p:cNvSpPr>
          <p:nvPr>
            <p:ph type="body" sz="quarter" idx="14" hasCustomPrompt="1"/>
          </p:nvPr>
        </p:nvSpPr>
        <p:spPr>
          <a:xfrm>
            <a:off x="6744072" y="1280855"/>
            <a:ext cx="5191171" cy="153888"/>
          </a:xfrm>
          <a:prstGeom prst="rect">
            <a:avLst/>
          </a:prstGeom>
        </p:spPr>
        <p:txBody>
          <a:bodyPr/>
          <a:lstStyle>
            <a:lvl1pPr marL="0" indent="0">
              <a:buNone/>
              <a:defRPr sz="1000">
                <a:latin typeface="Facto" panose="00000500000000000000" pitchFamily="50" charset="0"/>
              </a:defRPr>
            </a:lvl1pPr>
          </a:lstStyle>
          <a:p>
            <a:pPr lvl="0"/>
            <a:r>
              <a:rPr lang="en-US"/>
              <a:t>Enter Your Areas of Work</a:t>
            </a:r>
          </a:p>
        </p:txBody>
      </p:sp>
      <p:sp>
        <p:nvSpPr>
          <p:cNvPr id="60" name="Text Placeholder 55">
            <a:extLst>
              <a:ext uri="{FF2B5EF4-FFF2-40B4-BE49-F238E27FC236}">
                <a16:creationId xmlns:a16="http://schemas.microsoft.com/office/drawing/2014/main" id="{1410C2F7-C6C7-4F9D-8B3A-A166B856DC9C}"/>
              </a:ext>
            </a:extLst>
          </p:cNvPr>
          <p:cNvSpPr>
            <a:spLocks noGrp="1"/>
          </p:cNvSpPr>
          <p:nvPr>
            <p:ph type="body" sz="quarter" idx="15" hasCustomPrompt="1"/>
          </p:nvPr>
        </p:nvSpPr>
        <p:spPr>
          <a:xfrm>
            <a:off x="6744072" y="1513629"/>
            <a:ext cx="5191171" cy="153888"/>
          </a:xfrm>
          <a:prstGeom prst="rect">
            <a:avLst/>
          </a:prstGeom>
        </p:spPr>
        <p:txBody>
          <a:bodyPr/>
          <a:lstStyle>
            <a:lvl1pPr marL="0" indent="0">
              <a:buNone/>
              <a:defRPr sz="1000">
                <a:latin typeface="Facto" panose="00000500000000000000" pitchFamily="50" charset="0"/>
              </a:defRPr>
            </a:lvl1pPr>
          </a:lstStyle>
          <a:p>
            <a:pPr lvl="0"/>
            <a:r>
              <a:rPr lang="en-US"/>
              <a:t>Enter all the Tools worked on, Including Development and data management.</a:t>
            </a:r>
          </a:p>
        </p:txBody>
      </p:sp>
      <p:sp>
        <p:nvSpPr>
          <p:cNvPr id="61" name="Text Placeholder 55">
            <a:extLst>
              <a:ext uri="{FF2B5EF4-FFF2-40B4-BE49-F238E27FC236}">
                <a16:creationId xmlns:a16="http://schemas.microsoft.com/office/drawing/2014/main" id="{96E623A9-6485-4F84-A61F-6CEC060C12F5}"/>
              </a:ext>
            </a:extLst>
          </p:cNvPr>
          <p:cNvSpPr>
            <a:spLocks noGrp="1"/>
          </p:cNvSpPr>
          <p:nvPr>
            <p:ph type="body" sz="quarter" idx="16" hasCustomPrompt="1"/>
          </p:nvPr>
        </p:nvSpPr>
        <p:spPr>
          <a:xfrm>
            <a:off x="7752183" y="2420889"/>
            <a:ext cx="4183059" cy="153420"/>
          </a:xfrm>
          <a:prstGeom prst="rect">
            <a:avLst/>
          </a:prstGeom>
        </p:spPr>
        <p:txBody>
          <a:bodyPr/>
          <a:lstStyle>
            <a:lvl1pPr marL="0" indent="0">
              <a:buNone/>
              <a:defRPr sz="1000">
                <a:latin typeface="Facto" panose="00000500000000000000" pitchFamily="50" charset="0"/>
              </a:defRPr>
            </a:lvl1pPr>
          </a:lstStyle>
          <a:p>
            <a:pPr lvl="0"/>
            <a:r>
              <a:rPr lang="en-US"/>
              <a:t>Ex : Automotive Tier 1, OEM </a:t>
            </a:r>
          </a:p>
        </p:txBody>
      </p:sp>
      <p:sp>
        <p:nvSpPr>
          <p:cNvPr id="65" name="Text Placeholder 64">
            <a:extLst>
              <a:ext uri="{FF2B5EF4-FFF2-40B4-BE49-F238E27FC236}">
                <a16:creationId xmlns:a16="http://schemas.microsoft.com/office/drawing/2014/main" id="{4698F3B5-AB19-4683-9D1D-7BF7AC1FB84D}"/>
              </a:ext>
            </a:extLst>
          </p:cNvPr>
          <p:cNvSpPr>
            <a:spLocks noGrp="1"/>
          </p:cNvSpPr>
          <p:nvPr>
            <p:ph type="body" sz="quarter" idx="19" hasCustomPrompt="1"/>
          </p:nvPr>
        </p:nvSpPr>
        <p:spPr>
          <a:xfrm>
            <a:off x="6105526" y="3121276"/>
            <a:ext cx="5829716" cy="615553"/>
          </a:xfrm>
          <a:prstGeom prst="rect">
            <a:avLst/>
          </a:prstGeom>
        </p:spPr>
        <p:txBody>
          <a:bodyPr/>
          <a:lstStyle>
            <a:lvl1pPr marL="304778" indent="-304778" algn="just" defTabSz="1625479" rtl="0" eaLnBrk="1" latinLnBrk="0" hangingPunct="1">
              <a:spcBef>
                <a:spcPts val="800"/>
              </a:spcBef>
              <a:buClr>
                <a:srgbClr val="4F81BD">
                  <a:lumMod val="40000"/>
                  <a:lumOff val="60000"/>
                </a:srgbClr>
              </a:buClr>
              <a:buSzPct val="150000"/>
              <a:buFont typeface="Wingdings" pitchFamily="2" charset="2"/>
              <a:buChar char="§"/>
              <a:defRPr lang="en-US" sz="1000" kern="1200">
                <a:solidFill>
                  <a:prstClr val="black"/>
                </a:solidFill>
                <a:latin typeface="Facto" panose="00000500000000000000" pitchFamily="50" charset="0"/>
                <a:ea typeface="+mn-ea"/>
                <a:cs typeface="Calibri" panose="020F0502020204030204" pitchFamily="34" charset="0"/>
              </a:defRPr>
            </a:lvl1pPr>
          </a:lstStyle>
          <a:p>
            <a:pPr marL="228589" indent="-228589" algn="just" defTabSz="1219140">
              <a:spcBef>
                <a:spcPts val="600"/>
              </a:spcBef>
              <a:buClr>
                <a:srgbClr val="4F81BD">
                  <a:lumMod val="40000"/>
                  <a:lumOff val="60000"/>
                </a:srgbClr>
              </a:buClr>
              <a:buSzPct val="150000"/>
              <a:buFont typeface="Wingdings" pitchFamily="2" charset="2"/>
              <a:buChar char="§"/>
              <a:defRPr/>
            </a:pPr>
            <a:r>
              <a:rPr lang="en-US" sz="1000">
                <a:solidFill>
                  <a:prstClr val="black"/>
                </a:solidFill>
                <a:latin typeface="Calibri" panose="020F0502020204030204" pitchFamily="34" charset="0"/>
                <a:cs typeface="Calibri" panose="020F0502020204030204" pitchFamily="34" charset="0"/>
              </a:rPr>
              <a:t>Enter all Experience related to your current Domain</a:t>
            </a:r>
          </a:p>
          <a:p>
            <a:pPr marL="228589" indent="-228589" algn="just" defTabSz="1219140">
              <a:spcBef>
                <a:spcPts val="600"/>
              </a:spcBef>
              <a:buClr>
                <a:srgbClr val="4F81BD">
                  <a:lumMod val="40000"/>
                  <a:lumOff val="60000"/>
                </a:srgbClr>
              </a:buClr>
              <a:buSzPct val="150000"/>
              <a:buFont typeface="Wingdings" pitchFamily="2" charset="2"/>
              <a:buChar char="§"/>
              <a:defRPr/>
            </a:pPr>
            <a:r>
              <a:rPr lang="en-GB" sz="1000">
                <a:solidFill>
                  <a:prstClr val="black"/>
                </a:solidFill>
                <a:latin typeface="Calibri" panose="020F0502020204030204" pitchFamily="34" charset="0"/>
                <a:cs typeface="Calibri" panose="020F0502020204030204" pitchFamily="34" charset="0"/>
              </a:rPr>
              <a:t>Enter all Achievement in your domain</a:t>
            </a:r>
          </a:p>
          <a:p>
            <a:pPr marL="228589" indent="-228589" algn="just" defTabSz="1219140">
              <a:spcBef>
                <a:spcPts val="600"/>
              </a:spcBef>
              <a:buClr>
                <a:srgbClr val="4F81BD">
                  <a:lumMod val="40000"/>
                  <a:lumOff val="60000"/>
                </a:srgbClr>
              </a:buClr>
              <a:buSzPct val="150000"/>
              <a:buFont typeface="Wingdings" pitchFamily="2" charset="2"/>
              <a:buChar char="§"/>
              <a:defRPr/>
            </a:pPr>
            <a:r>
              <a:rPr lang="en-GB" sz="1000">
                <a:solidFill>
                  <a:prstClr val="black"/>
                </a:solidFill>
                <a:latin typeface="Calibri" panose="020F0502020204030204" pitchFamily="34" charset="0"/>
                <a:cs typeface="Calibri" panose="020F0502020204030204" pitchFamily="34" charset="0"/>
              </a:rPr>
              <a:t>Enter all tools related to your domain</a:t>
            </a:r>
          </a:p>
        </p:txBody>
      </p:sp>
      <p:sp>
        <p:nvSpPr>
          <p:cNvPr id="66" name="Text Placeholder 64">
            <a:extLst>
              <a:ext uri="{FF2B5EF4-FFF2-40B4-BE49-F238E27FC236}">
                <a16:creationId xmlns:a16="http://schemas.microsoft.com/office/drawing/2014/main" id="{E22576FC-96FA-4B57-8CEE-B948A4F10280}"/>
              </a:ext>
            </a:extLst>
          </p:cNvPr>
          <p:cNvSpPr>
            <a:spLocks noGrp="1"/>
          </p:cNvSpPr>
          <p:nvPr>
            <p:ph type="body" sz="quarter" idx="20" hasCustomPrompt="1"/>
          </p:nvPr>
        </p:nvSpPr>
        <p:spPr>
          <a:xfrm>
            <a:off x="371108" y="3144490"/>
            <a:ext cx="5673763" cy="615553"/>
          </a:xfrm>
          <a:prstGeom prst="rect">
            <a:avLst/>
          </a:prstGeom>
        </p:spPr>
        <p:txBody>
          <a:bodyPr/>
          <a:lstStyle>
            <a:lvl1pPr marL="304778" indent="-304778" algn="just" defTabSz="1625479" rtl="0" eaLnBrk="1" latinLnBrk="0" hangingPunct="1">
              <a:spcBef>
                <a:spcPts val="800"/>
              </a:spcBef>
              <a:buClr>
                <a:srgbClr val="4F81BD">
                  <a:lumMod val="40000"/>
                  <a:lumOff val="60000"/>
                </a:srgbClr>
              </a:buClr>
              <a:buSzPct val="150000"/>
              <a:buFont typeface="Wingdings" pitchFamily="2" charset="2"/>
              <a:buChar char="§"/>
              <a:defRPr lang="en-US" sz="1000" kern="1200">
                <a:solidFill>
                  <a:prstClr val="black"/>
                </a:solidFill>
                <a:latin typeface="Facto" panose="00000500000000000000" pitchFamily="50" charset="0"/>
                <a:ea typeface="+mn-ea"/>
                <a:cs typeface="Calibri" panose="020F0502020204030204" pitchFamily="34" charset="0"/>
              </a:defRPr>
            </a:lvl1pPr>
          </a:lstStyle>
          <a:p>
            <a:pPr marL="228589" indent="-228589" algn="just" defTabSz="1219140">
              <a:spcBef>
                <a:spcPts val="600"/>
              </a:spcBef>
              <a:buClr>
                <a:srgbClr val="4F81BD">
                  <a:lumMod val="40000"/>
                  <a:lumOff val="60000"/>
                </a:srgbClr>
              </a:buClr>
              <a:buSzPct val="150000"/>
              <a:buFont typeface="Wingdings" pitchFamily="2" charset="2"/>
              <a:buChar char="§"/>
              <a:defRPr/>
            </a:pPr>
            <a:r>
              <a:rPr lang="en-US" sz="1000">
                <a:solidFill>
                  <a:prstClr val="black"/>
                </a:solidFill>
                <a:latin typeface="Calibri" panose="020F0502020204030204" pitchFamily="34" charset="0"/>
                <a:cs typeface="Calibri" panose="020F0502020204030204" pitchFamily="34" charset="0"/>
              </a:rPr>
              <a:t>Enter Over all Experience</a:t>
            </a:r>
          </a:p>
          <a:p>
            <a:pPr marL="228589" indent="-228589" algn="just" defTabSz="1219140">
              <a:spcBef>
                <a:spcPts val="600"/>
              </a:spcBef>
              <a:buClr>
                <a:srgbClr val="4F81BD">
                  <a:lumMod val="40000"/>
                  <a:lumOff val="60000"/>
                </a:srgbClr>
              </a:buClr>
              <a:buSzPct val="150000"/>
              <a:buFont typeface="Wingdings" pitchFamily="2" charset="2"/>
              <a:buChar char="§"/>
              <a:defRPr/>
            </a:pPr>
            <a:r>
              <a:rPr lang="en-US" sz="1000">
                <a:solidFill>
                  <a:prstClr val="black"/>
                </a:solidFill>
                <a:latin typeface="Calibri" panose="020F0502020204030204" pitchFamily="34" charset="0"/>
                <a:cs typeface="Calibri" panose="020F0502020204030204" pitchFamily="34" charset="0"/>
              </a:rPr>
              <a:t>Enter all your achievements</a:t>
            </a:r>
          </a:p>
          <a:p>
            <a:pPr marL="228589" indent="-228589" algn="just" defTabSz="1219140">
              <a:spcBef>
                <a:spcPts val="600"/>
              </a:spcBef>
              <a:buClr>
                <a:srgbClr val="4F81BD">
                  <a:lumMod val="40000"/>
                  <a:lumOff val="60000"/>
                </a:srgbClr>
              </a:buClr>
              <a:buSzPct val="150000"/>
              <a:buFont typeface="Wingdings" pitchFamily="2" charset="2"/>
              <a:buChar char="§"/>
              <a:defRPr/>
            </a:pPr>
            <a:r>
              <a:rPr lang="en-US" sz="1000">
                <a:solidFill>
                  <a:prstClr val="black"/>
                </a:solidFill>
                <a:latin typeface="Calibri" panose="020F0502020204030204" pitchFamily="34" charset="0"/>
                <a:cs typeface="Calibri" panose="020F0502020204030204" pitchFamily="34" charset="0"/>
              </a:rPr>
              <a:t>Enter previous experience if any (don’t mention the name of company)</a:t>
            </a:r>
            <a:endParaRPr lang="en-GB" sz="1000">
              <a:solidFill>
                <a:prstClr val="black"/>
              </a:solidFill>
              <a:latin typeface="Calibri" panose="020F0502020204030204" pitchFamily="34" charset="0"/>
              <a:cs typeface="Calibri" panose="020F0502020204030204" pitchFamily="34" charset="0"/>
            </a:endParaRPr>
          </a:p>
        </p:txBody>
      </p:sp>
      <p:pic>
        <p:nvPicPr>
          <p:cNvPr id="20" name="Picture 19">
            <a:extLst>
              <a:ext uri="{FF2B5EF4-FFF2-40B4-BE49-F238E27FC236}">
                <a16:creationId xmlns:a16="http://schemas.microsoft.com/office/drawing/2014/main" id="{48A8BF7C-A751-49D3-8F26-7014BFAA102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45853" y="186357"/>
            <a:ext cx="1304761" cy="360000"/>
          </a:xfrm>
          <a:prstGeom prst="rect">
            <a:avLst/>
          </a:prstGeom>
        </p:spPr>
      </p:pic>
      <p:pic>
        <p:nvPicPr>
          <p:cNvPr id="21" name="Picture 20" descr="A close up of a logo&#10;&#10;Description generated with very high confidence">
            <a:extLst>
              <a:ext uri="{FF2B5EF4-FFF2-40B4-BE49-F238E27FC236}">
                <a16:creationId xmlns:a16="http://schemas.microsoft.com/office/drawing/2014/main" id="{12D95BD2-392D-4290-96A7-FB608038510F}"/>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353075" y="-4502"/>
            <a:ext cx="513049" cy="540000"/>
          </a:xfrm>
          <a:prstGeom prst="rect">
            <a:avLst/>
          </a:prstGeom>
        </p:spPr>
      </p:pic>
    </p:spTree>
    <p:extLst>
      <p:ext uri="{BB962C8B-B14F-4D97-AF65-F5344CB8AC3E}">
        <p14:creationId xmlns:p14="http://schemas.microsoft.com/office/powerpoint/2010/main" val="26358287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New section">
    <p:spTree>
      <p:nvGrpSpPr>
        <p:cNvPr id="1" name=""/>
        <p:cNvGrpSpPr/>
        <p:nvPr/>
      </p:nvGrpSpPr>
      <p:grpSpPr>
        <a:xfrm>
          <a:off x="0" y="0"/>
          <a:ext cx="0" cy="0"/>
          <a:chOff x="0" y="0"/>
          <a:chExt cx="0" cy="0"/>
        </a:xfrm>
      </p:grpSpPr>
      <p:pic>
        <p:nvPicPr>
          <p:cNvPr id="8" name="Picture 7" descr="A picture containing sky, outdoor, water, nature&#10;&#10;Description automatically generated">
            <a:extLst>
              <a:ext uri="{FF2B5EF4-FFF2-40B4-BE49-F238E27FC236}">
                <a16:creationId xmlns:a16="http://schemas.microsoft.com/office/drawing/2014/main" id="{78CD310A-13C2-411F-B44F-C52ACAA3AD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18" y="0"/>
            <a:ext cx="12170364" cy="6858000"/>
          </a:xfrm>
          <a:prstGeom prst="rect">
            <a:avLst/>
          </a:prstGeom>
        </p:spPr>
      </p:pic>
      <p:sp>
        <p:nvSpPr>
          <p:cNvPr id="3" name="Rectangle: Diagonal Corners Rounded 2">
            <a:extLst>
              <a:ext uri="{FF2B5EF4-FFF2-40B4-BE49-F238E27FC236}">
                <a16:creationId xmlns:a16="http://schemas.microsoft.com/office/drawing/2014/main" id="{14D0FBA5-BFA2-4589-814C-65FE7DE966A8}"/>
              </a:ext>
            </a:extLst>
          </p:cNvPr>
          <p:cNvSpPr/>
          <p:nvPr userDrawn="1"/>
        </p:nvSpPr>
        <p:spPr>
          <a:xfrm>
            <a:off x="1828800" y="2807617"/>
            <a:ext cx="7620000" cy="2133601"/>
          </a:xfrm>
          <a:prstGeom prst="round2Diag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4" name="Rectangle: Diagonal Corners Rounded 3">
            <a:extLst>
              <a:ext uri="{FF2B5EF4-FFF2-40B4-BE49-F238E27FC236}">
                <a16:creationId xmlns:a16="http://schemas.microsoft.com/office/drawing/2014/main" id="{BF3DEFBD-3BC9-4E27-ABE0-484844A8819D}"/>
              </a:ext>
            </a:extLst>
          </p:cNvPr>
          <p:cNvSpPr/>
          <p:nvPr userDrawn="1"/>
        </p:nvSpPr>
        <p:spPr>
          <a:xfrm>
            <a:off x="2286000" y="2209800"/>
            <a:ext cx="7620000" cy="2133600"/>
          </a:xfrm>
          <a:prstGeom prst="round2DiagRect">
            <a:avLst>
              <a:gd name="adj1" fmla="val 0"/>
              <a:gd name="adj2" fmla="val 13605"/>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4000" b="1">
              <a:solidFill>
                <a:schemeClr val="bg1"/>
              </a:solidFill>
              <a:effectLst>
                <a:outerShdw blurRad="38100" dist="38100" dir="2700000" algn="tl">
                  <a:srgbClr val="000000">
                    <a:alpha val="43137"/>
                  </a:srgbClr>
                </a:outerShdw>
              </a:effectLst>
            </a:endParaRPr>
          </a:p>
        </p:txBody>
      </p:sp>
      <p:sp>
        <p:nvSpPr>
          <p:cNvPr id="5" name="Title 4">
            <a:extLst>
              <a:ext uri="{FF2B5EF4-FFF2-40B4-BE49-F238E27FC236}">
                <a16:creationId xmlns:a16="http://schemas.microsoft.com/office/drawing/2014/main" id="{BFB4330B-1C3B-4B41-87BF-81F01DFF3A28}"/>
              </a:ext>
            </a:extLst>
          </p:cNvPr>
          <p:cNvSpPr>
            <a:spLocks noGrp="1"/>
          </p:cNvSpPr>
          <p:nvPr>
            <p:ph type="title" hasCustomPrompt="1"/>
          </p:nvPr>
        </p:nvSpPr>
        <p:spPr>
          <a:xfrm>
            <a:off x="2286001" y="3030380"/>
            <a:ext cx="7620000" cy="492443"/>
          </a:xfrm>
          <a:prstGeom prst="rect">
            <a:avLst/>
          </a:prstGeom>
        </p:spPr>
        <p:txBody>
          <a:bodyPr anchor="ctr"/>
          <a:lstStyle>
            <a:lvl1pPr algn="ctr">
              <a:defRPr lang="en-US" sz="3200" b="1" kern="1200" dirty="0">
                <a:solidFill>
                  <a:schemeClr val="lt1"/>
                </a:solidFill>
                <a:effectLst>
                  <a:outerShdw blurRad="38100" dist="38100" dir="2700000" algn="tl">
                    <a:srgbClr val="000000">
                      <a:alpha val="43137"/>
                    </a:srgbClr>
                  </a:outerShdw>
                </a:effectLst>
                <a:latin typeface="+mj-lt"/>
                <a:ea typeface="+mn-ea"/>
                <a:cs typeface="+mn-cs"/>
              </a:defRPr>
            </a:lvl1pPr>
          </a:lstStyle>
          <a:p>
            <a:pPr marL="0" lvl="0" algn="ctr" defTabSz="1219170" rtl="0" eaLnBrk="1" latinLnBrk="0" hangingPunct="1"/>
            <a:r>
              <a:rPr lang="en-US"/>
              <a:t>Click to edit title</a:t>
            </a:r>
          </a:p>
        </p:txBody>
      </p:sp>
      <p:pic>
        <p:nvPicPr>
          <p:cNvPr id="6" name="Picture 5">
            <a:extLst>
              <a:ext uri="{FF2B5EF4-FFF2-40B4-BE49-F238E27FC236}">
                <a16:creationId xmlns:a16="http://schemas.microsoft.com/office/drawing/2014/main" id="{3B89DDC8-C424-4190-A368-0C836A2F000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45853" y="186357"/>
            <a:ext cx="1304761" cy="360000"/>
          </a:xfrm>
          <a:prstGeom prst="rect">
            <a:avLst/>
          </a:prstGeom>
        </p:spPr>
      </p:pic>
      <p:pic>
        <p:nvPicPr>
          <p:cNvPr id="7" name="Picture 6" descr="A close up of a logo&#10;&#10;Description generated with very high confidence">
            <a:extLst>
              <a:ext uri="{FF2B5EF4-FFF2-40B4-BE49-F238E27FC236}">
                <a16:creationId xmlns:a16="http://schemas.microsoft.com/office/drawing/2014/main" id="{6BE42595-9554-4465-A76D-FC2C7338F363}"/>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53075" y="-4502"/>
            <a:ext cx="513049" cy="540000"/>
          </a:xfrm>
          <a:prstGeom prst="rect">
            <a:avLst/>
          </a:prstGeom>
        </p:spPr>
      </p:pic>
    </p:spTree>
    <p:extLst>
      <p:ext uri="{BB962C8B-B14F-4D97-AF65-F5344CB8AC3E}">
        <p14:creationId xmlns:p14="http://schemas.microsoft.com/office/powerpoint/2010/main" val="268801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withEffect">
                                  <p:stCondLst>
                                    <p:cond delay="0"/>
                                  </p:stCondLst>
                                  <p:childTnLst>
                                    <p:animClr clrSpc="rgb" dir="cw">
                                      <p:cBhvr>
                                        <p:cTn id="6" dur="1500" fill="hold"/>
                                        <p:tgtEl>
                                          <p:spTgt spid="3"/>
                                        </p:tgtEl>
                                        <p:attrNameLst>
                                          <p:attrName>stroke.color</p:attrName>
                                        </p:attrNameLst>
                                      </p:cBhvr>
                                      <p:to>
                                        <a:srgbClr val="0070C0"/>
                                      </p:to>
                                    </p:animClr>
                                    <p:set>
                                      <p:cBhvr>
                                        <p:cTn id="7" dur="1500" fill="hold"/>
                                        <p:tgtEl>
                                          <p:spTgt spid="3"/>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Slide Number Placeholder 5"/>
          <p:cNvSpPr txBox="1">
            <a:spLocks/>
          </p:cNvSpPr>
          <p:nvPr userDrawn="1"/>
        </p:nvSpPr>
        <p:spPr bwMode="auto">
          <a:xfrm>
            <a:off x="253978" y="6517411"/>
            <a:ext cx="181139" cy="164212"/>
          </a:xfrm>
          <a:prstGeom prst="rect">
            <a:avLst/>
          </a:prstGeom>
          <a:noFill/>
          <a:ln w="9525">
            <a:noFill/>
            <a:miter lim="800000"/>
            <a:headEnd/>
            <a:tailEnd/>
          </a:ln>
        </p:spPr>
        <p:txBody>
          <a:bodyPr wrap="none" lIns="0" tIns="0" rIns="0" bIns="0" anchor="ctr">
            <a:spAutoFit/>
          </a:bodyPr>
          <a:lstStyle/>
          <a:p>
            <a:pPr algn="r">
              <a:defRPr/>
            </a:pPr>
            <a:fld id="{6856ECDB-1CEE-4F69-ADCA-557460F2116E}" type="slidenum">
              <a:rPr lang="en-US" sz="1067" smtClean="0">
                <a:solidFill>
                  <a:srgbClr val="6D6E71"/>
                </a:solidFill>
                <a:latin typeface="Facto" pitchFamily="50" charset="0"/>
                <a:cs typeface="Arial" pitchFamily="34" charset="0"/>
              </a:rPr>
              <a:pPr algn="r">
                <a:defRPr/>
              </a:pPr>
              <a:t>‹#›</a:t>
            </a:fld>
            <a:endParaRPr lang="en-US" sz="1067">
              <a:solidFill>
                <a:srgbClr val="6D6E71"/>
              </a:solidFill>
              <a:latin typeface="Facto" pitchFamily="50" charset="0"/>
              <a:cs typeface="Arial" pitchFamily="34" charset="0"/>
            </a:endParaRPr>
          </a:p>
        </p:txBody>
      </p:sp>
      <p:cxnSp>
        <p:nvCxnSpPr>
          <p:cNvPr id="16" name="Straight Connector 15"/>
          <p:cNvCxnSpPr/>
          <p:nvPr userDrawn="1"/>
        </p:nvCxnSpPr>
        <p:spPr>
          <a:xfrm>
            <a:off x="609600" y="6492240"/>
            <a:ext cx="0" cy="22352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userDrawn="1"/>
        </p:nvSpPr>
        <p:spPr>
          <a:xfrm>
            <a:off x="7213601" y="4866822"/>
            <a:ext cx="4327347" cy="913007"/>
          </a:xfrm>
          <a:prstGeom prst="rect">
            <a:avLst/>
          </a:prstGeom>
          <a:noFill/>
        </p:spPr>
        <p:txBody>
          <a:bodyPr wrap="square" rtlCol="0" anchor="ctr">
            <a:spAutoFit/>
          </a:bodyPr>
          <a:lstStyle/>
          <a:p>
            <a:pPr algn="ctr"/>
            <a:r>
              <a:rPr lang="en-IN" sz="5333">
                <a:solidFill>
                  <a:srgbClr val="3486C7"/>
                </a:solidFill>
                <a:effectLst>
                  <a:reflection blurRad="6350" stA="55000" endA="300" endPos="45500" dir="5400000" sy="-100000" algn="bl" rotWithShape="0"/>
                </a:effectLst>
                <a:latin typeface="Facto Medium" panose="00000600000000000000" pitchFamily="50" charset="0"/>
              </a:rPr>
              <a:t>THANK</a:t>
            </a:r>
            <a:r>
              <a:rPr lang="en-IN" sz="5333" baseline="0">
                <a:solidFill>
                  <a:srgbClr val="3486C7"/>
                </a:solidFill>
                <a:effectLst>
                  <a:reflection blurRad="6350" stA="55000" endA="300" endPos="45500" dir="5400000" sy="-100000" algn="bl" rotWithShape="0"/>
                </a:effectLst>
                <a:latin typeface="Facto Medium" panose="00000600000000000000" pitchFamily="50" charset="0"/>
              </a:rPr>
              <a:t> YOU</a:t>
            </a:r>
            <a:endParaRPr lang="en-IN" sz="5333">
              <a:solidFill>
                <a:srgbClr val="3486C7"/>
              </a:solidFill>
              <a:effectLst>
                <a:reflection blurRad="6350" stA="55000" endA="300" endPos="45500" dir="5400000" sy="-100000" algn="bl" rotWithShape="0"/>
              </a:effectLst>
              <a:latin typeface="Facto Medium" panose="00000600000000000000" pitchFamily="50" charset="0"/>
            </a:endParaRPr>
          </a:p>
        </p:txBody>
      </p:sp>
      <p:sp>
        <p:nvSpPr>
          <p:cNvPr id="18" name="TextBox 17">
            <a:extLst>
              <a:ext uri="{FF2B5EF4-FFF2-40B4-BE49-F238E27FC236}">
                <a16:creationId xmlns:a16="http://schemas.microsoft.com/office/drawing/2014/main" id="{F486F2C9-85CB-4E8B-B991-68205B15786F}"/>
              </a:ext>
            </a:extLst>
          </p:cNvPr>
          <p:cNvSpPr txBox="1">
            <a:spLocks noChangeArrowheads="1"/>
          </p:cNvSpPr>
          <p:nvPr userDrawn="1"/>
        </p:nvSpPr>
        <p:spPr bwMode="gray">
          <a:xfrm>
            <a:off x="767409" y="5778522"/>
            <a:ext cx="10441160" cy="223459"/>
          </a:xfrm>
          <a:prstGeom prst="rect">
            <a:avLst/>
          </a:prstGeom>
          <a:noFill/>
          <a:ln w="9525">
            <a:noFill/>
            <a:miter lim="800000"/>
            <a:headEnd/>
            <a:tailEnd/>
          </a:ln>
        </p:spPr>
        <p:txBody>
          <a:bodyPr wrap="square" lIns="0" tIns="0" rIns="0" bIns="0">
            <a:spAutoFit/>
          </a:bodyPr>
          <a:lstStyle/>
          <a:p>
            <a:pPr algn="r">
              <a:spcBef>
                <a:spcPts val="623"/>
              </a:spcBef>
            </a:pPr>
            <a:r>
              <a:rPr lang="en-US" sz="1452" i="0" baseline="0">
                <a:solidFill>
                  <a:srgbClr val="0070C0"/>
                </a:solidFill>
                <a:latin typeface="+mj-lt"/>
                <a:cs typeface="Arial" pitchFamily="34" charset="0"/>
              </a:rPr>
              <a:t>www.BlueBinaries.com</a:t>
            </a:r>
          </a:p>
        </p:txBody>
      </p:sp>
      <p:pic>
        <p:nvPicPr>
          <p:cNvPr id="25" name="Picture 24" descr="A picture containing vector graphics&#10;&#10;Description generated with high confidence">
            <a:hlinkClick r:id="rId3"/>
            <a:extLst>
              <a:ext uri="{FF2B5EF4-FFF2-40B4-BE49-F238E27FC236}">
                <a16:creationId xmlns:a16="http://schemas.microsoft.com/office/drawing/2014/main" id="{FBE6D6AB-14E2-4A69-91A1-34FDAB4F86E9}"/>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289127" y="6001981"/>
            <a:ext cx="360000" cy="360000"/>
          </a:xfrm>
          <a:prstGeom prst="rect">
            <a:avLst/>
          </a:prstGeom>
          <a:noFill/>
          <a:ln>
            <a:noFill/>
          </a:ln>
        </p:spPr>
      </p:pic>
      <p:pic>
        <p:nvPicPr>
          <p:cNvPr id="27" name="Picture 26" descr="A close up of a logo&#10;&#10;Description generated with high confidence">
            <a:hlinkClick r:id="rId5"/>
            <a:extLst>
              <a:ext uri="{FF2B5EF4-FFF2-40B4-BE49-F238E27FC236}">
                <a16:creationId xmlns:a16="http://schemas.microsoft.com/office/drawing/2014/main" id="{0718AA50-975C-485E-9CE4-75AE983C92B0}"/>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751951" y="6001981"/>
            <a:ext cx="360000" cy="360000"/>
          </a:xfrm>
          <a:prstGeom prst="rect">
            <a:avLst/>
          </a:prstGeom>
          <a:noFill/>
          <a:ln>
            <a:noFill/>
          </a:ln>
        </p:spPr>
      </p:pic>
      <p:pic>
        <p:nvPicPr>
          <p:cNvPr id="28" name="Picture 27" descr="A picture containing clipart, object&#10;&#10;Description generated with high confidence">
            <a:hlinkClick r:id="rId7"/>
            <a:extLst>
              <a:ext uri="{FF2B5EF4-FFF2-40B4-BE49-F238E27FC236}">
                <a16:creationId xmlns:a16="http://schemas.microsoft.com/office/drawing/2014/main" id="{8A585DDD-AB8F-4658-992B-768D4DC48A79}"/>
              </a:ext>
            </a:extLst>
          </p:cNvPr>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214775" y="6001981"/>
            <a:ext cx="360000" cy="360000"/>
          </a:xfrm>
          <a:prstGeom prst="rect">
            <a:avLst/>
          </a:prstGeom>
          <a:noFill/>
          <a:ln>
            <a:noFill/>
          </a:ln>
        </p:spPr>
      </p:pic>
      <p:pic>
        <p:nvPicPr>
          <p:cNvPr id="1033" name="Picture 9" descr="Image result for youtube logo">
            <a:hlinkClick r:id="rId9"/>
            <a:extLst>
              <a:ext uri="{FF2B5EF4-FFF2-40B4-BE49-F238E27FC236}">
                <a16:creationId xmlns:a16="http://schemas.microsoft.com/office/drawing/2014/main" id="{4BC84DC1-22F4-4D1F-A531-3B5C6DE6800D}"/>
              </a:ext>
            </a:extLst>
          </p:cNvPr>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10677599" y="6001981"/>
            <a:ext cx="511250"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1735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s_Disclaim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E01AB6-47A9-43C8-BD3B-E6762829723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5574685"/>
          </a:xfrm>
          <a:prstGeom prst="rect">
            <a:avLst/>
          </a:prstGeom>
        </p:spPr>
      </p:pic>
      <p:sp>
        <p:nvSpPr>
          <p:cNvPr id="9" name="Rectangle 8">
            <a:extLst>
              <a:ext uri="{FF2B5EF4-FFF2-40B4-BE49-F238E27FC236}">
                <a16:creationId xmlns:a16="http://schemas.microsoft.com/office/drawing/2014/main" id="{8779ACA3-D206-4E6B-93CE-3B83894496F2}"/>
              </a:ext>
            </a:extLst>
          </p:cNvPr>
          <p:cNvSpPr/>
          <p:nvPr userDrawn="1"/>
        </p:nvSpPr>
        <p:spPr>
          <a:xfrm>
            <a:off x="0" y="0"/>
            <a:ext cx="12192000" cy="6858000"/>
          </a:xfrm>
          <a:prstGeom prst="rect">
            <a:avLst/>
          </a:prstGeom>
          <a:gradFill>
            <a:gsLst>
              <a:gs pos="20000">
                <a:schemeClr val="bg1">
                  <a:alpha val="66000"/>
                </a:schemeClr>
              </a:gs>
              <a:gs pos="75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 name="TextBox 2">
            <a:extLst>
              <a:ext uri="{FF2B5EF4-FFF2-40B4-BE49-F238E27FC236}">
                <a16:creationId xmlns:a16="http://schemas.microsoft.com/office/drawing/2014/main" id="{F31DA67B-6FC0-4561-A8AE-FB3849255AC6}"/>
              </a:ext>
            </a:extLst>
          </p:cNvPr>
          <p:cNvSpPr txBox="1">
            <a:spLocks noChangeArrowheads="1"/>
          </p:cNvSpPr>
          <p:nvPr userDrawn="1"/>
        </p:nvSpPr>
        <p:spPr bwMode="gray">
          <a:xfrm>
            <a:off x="767408" y="4386731"/>
            <a:ext cx="10949516" cy="2375907"/>
          </a:xfrm>
          <a:prstGeom prst="rect">
            <a:avLst/>
          </a:prstGeom>
          <a:noFill/>
          <a:ln w="9525">
            <a:noFill/>
            <a:miter lim="800000"/>
            <a:headEnd/>
            <a:tailEnd/>
          </a:ln>
        </p:spPr>
        <p:txBody>
          <a:bodyPr wrap="square" lIns="0" tIns="0" rIns="0" bIns="0">
            <a:spAutoFit/>
          </a:bodyPr>
          <a:lstStyle/>
          <a:p>
            <a:pPr algn="just">
              <a:spcBef>
                <a:spcPts val="623"/>
              </a:spcBef>
            </a:pPr>
            <a:r>
              <a:rPr lang="en-US" sz="1067" b="1">
                <a:solidFill>
                  <a:schemeClr val="bg1">
                    <a:lumMod val="50000"/>
                  </a:schemeClr>
                </a:solidFill>
                <a:latin typeface="Facto Medium" panose="00000600000000000000" pitchFamily="50" charset="0"/>
                <a:cs typeface="Arial" pitchFamily="34" charset="0"/>
              </a:rPr>
              <a:t>Disclaimer </a:t>
            </a:r>
          </a:p>
          <a:p>
            <a:pPr algn="just">
              <a:spcBef>
                <a:spcPts val="623"/>
              </a:spcBef>
            </a:pPr>
            <a:r>
              <a:rPr lang="en-US" sz="1067">
                <a:solidFill>
                  <a:schemeClr val="bg1">
                    <a:lumMod val="50000"/>
                  </a:schemeClr>
                </a:solidFill>
                <a:latin typeface="Facto Medium" panose="00000600000000000000" pitchFamily="50" charset="0"/>
                <a:cs typeface="Arial" pitchFamily="34" charset="0"/>
              </a:rPr>
              <a:t>BlueBinaries Engineering and Solutions Private Limited, herein referred to as BlueBinaries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BlueBinaries or its subsidiaries. Any unauthorized use, disclosure or public dissemination of information contained herein is prohibited. Unless specifically noted, BlueBinaries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BlueBinaries. Information contained in a presentation hosted or promoted by BlueBinaries is provided “as is” without warranty of any kind, either expressed or implied, including any warranty of merchantability or fitness for a particular purpose. BlueBinaries assumes no liability or responsibility for the contents of a presentation or the opinions expressed by the presenters. All expressions of opinion are subject to change without notice.</a:t>
            </a:r>
          </a:p>
        </p:txBody>
      </p:sp>
      <p:sp>
        <p:nvSpPr>
          <p:cNvPr id="4" name="TextBox 3">
            <a:extLst>
              <a:ext uri="{FF2B5EF4-FFF2-40B4-BE49-F238E27FC236}">
                <a16:creationId xmlns:a16="http://schemas.microsoft.com/office/drawing/2014/main" id="{F8ED485D-2568-4562-9506-C13BCA692A8B}"/>
              </a:ext>
            </a:extLst>
          </p:cNvPr>
          <p:cNvSpPr txBox="1">
            <a:spLocks noChangeArrowheads="1"/>
          </p:cNvSpPr>
          <p:nvPr userDrawn="1"/>
        </p:nvSpPr>
        <p:spPr bwMode="gray">
          <a:xfrm>
            <a:off x="736197" y="3249102"/>
            <a:ext cx="10949515" cy="223459"/>
          </a:xfrm>
          <a:prstGeom prst="rect">
            <a:avLst/>
          </a:prstGeom>
          <a:noFill/>
          <a:ln w="9525">
            <a:noFill/>
            <a:miter lim="800000"/>
            <a:headEnd/>
            <a:tailEnd/>
          </a:ln>
        </p:spPr>
        <p:txBody>
          <a:bodyPr wrap="square" lIns="0" tIns="0" rIns="0" bIns="0">
            <a:spAutoFit/>
          </a:bodyPr>
          <a:lstStyle/>
          <a:p>
            <a:pPr algn="just">
              <a:spcBef>
                <a:spcPts val="623"/>
              </a:spcBef>
            </a:pPr>
            <a:r>
              <a:rPr lang="en-US" sz="1452" i="0" baseline="0">
                <a:solidFill>
                  <a:srgbClr val="0070C0"/>
                </a:solidFill>
                <a:latin typeface="+mj-lt"/>
                <a:cs typeface="Arial" pitchFamily="34" charset="0"/>
              </a:rPr>
              <a:t>www.BlueBinaries.com</a:t>
            </a:r>
          </a:p>
        </p:txBody>
      </p:sp>
      <p:sp>
        <p:nvSpPr>
          <p:cNvPr id="5" name="TextBox 4">
            <a:extLst>
              <a:ext uri="{FF2B5EF4-FFF2-40B4-BE49-F238E27FC236}">
                <a16:creationId xmlns:a16="http://schemas.microsoft.com/office/drawing/2014/main" id="{A7811C47-6CD2-4230-859C-DF4B8324D91F}"/>
              </a:ext>
            </a:extLst>
          </p:cNvPr>
          <p:cNvSpPr txBox="1">
            <a:spLocks noChangeArrowheads="1"/>
          </p:cNvSpPr>
          <p:nvPr userDrawn="1"/>
        </p:nvSpPr>
        <p:spPr bwMode="gray">
          <a:xfrm>
            <a:off x="736197" y="2780928"/>
            <a:ext cx="10949515" cy="430887"/>
          </a:xfrm>
          <a:prstGeom prst="rect">
            <a:avLst/>
          </a:prstGeom>
          <a:noFill/>
          <a:ln w="9525">
            <a:noFill/>
            <a:miter lim="800000"/>
            <a:headEnd/>
            <a:tailEnd/>
          </a:ln>
        </p:spPr>
        <p:txBody>
          <a:bodyPr wrap="square" lIns="0" tIns="0" rIns="0" bIns="0">
            <a:spAutoFit/>
          </a:bodyPr>
          <a:lstStyle/>
          <a:p>
            <a:pPr algn="just">
              <a:spcBef>
                <a:spcPts val="623"/>
              </a:spcBef>
            </a:pPr>
            <a:r>
              <a:rPr lang="en-US" sz="2800" b="1" i="0" cap="small" baseline="0">
                <a:solidFill>
                  <a:srgbClr val="0070C0"/>
                </a:solidFill>
                <a:latin typeface="+mj-lt"/>
                <a:cs typeface="Arial" pitchFamily="34" charset="0"/>
              </a:rPr>
              <a:t>Thank You</a:t>
            </a:r>
          </a:p>
        </p:txBody>
      </p:sp>
      <p:pic>
        <p:nvPicPr>
          <p:cNvPr id="7" name="Picture 6" descr="A picture containing vector graphics&#10;&#10;Description generated with high confidence">
            <a:hlinkClick r:id="rId3"/>
            <a:extLst>
              <a:ext uri="{FF2B5EF4-FFF2-40B4-BE49-F238E27FC236}">
                <a16:creationId xmlns:a16="http://schemas.microsoft.com/office/drawing/2014/main" id="{E7FF8593-1F9B-4666-B0E1-FA06B75D35C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67408" y="3573056"/>
            <a:ext cx="360000" cy="360000"/>
          </a:xfrm>
          <a:prstGeom prst="rect">
            <a:avLst/>
          </a:prstGeom>
          <a:noFill/>
          <a:ln>
            <a:noFill/>
          </a:ln>
        </p:spPr>
      </p:pic>
      <p:pic>
        <p:nvPicPr>
          <p:cNvPr id="8" name="Picture 7" descr="A close up of a logo&#10;&#10;Description generated with high confidence">
            <a:hlinkClick r:id="rId5"/>
            <a:extLst>
              <a:ext uri="{FF2B5EF4-FFF2-40B4-BE49-F238E27FC236}">
                <a16:creationId xmlns:a16="http://schemas.microsoft.com/office/drawing/2014/main" id="{60D8EB7B-11EE-4280-9171-A9CEF265383F}"/>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230232" y="3573056"/>
            <a:ext cx="360000" cy="360000"/>
          </a:xfrm>
          <a:prstGeom prst="rect">
            <a:avLst/>
          </a:prstGeom>
          <a:noFill/>
          <a:ln>
            <a:noFill/>
          </a:ln>
        </p:spPr>
      </p:pic>
      <p:pic>
        <p:nvPicPr>
          <p:cNvPr id="10" name="Picture 9" descr="A picture containing clipart, object&#10;&#10;Description generated with high confidence">
            <a:hlinkClick r:id="rId7"/>
            <a:extLst>
              <a:ext uri="{FF2B5EF4-FFF2-40B4-BE49-F238E27FC236}">
                <a16:creationId xmlns:a16="http://schemas.microsoft.com/office/drawing/2014/main" id="{740D9BE4-8B76-42D2-ADB4-DDAFE8FF796A}"/>
              </a:ext>
            </a:extLst>
          </p:cNvPr>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693056" y="3573056"/>
            <a:ext cx="360000" cy="360000"/>
          </a:xfrm>
          <a:prstGeom prst="rect">
            <a:avLst/>
          </a:prstGeom>
          <a:noFill/>
          <a:ln>
            <a:noFill/>
          </a:ln>
        </p:spPr>
      </p:pic>
      <p:pic>
        <p:nvPicPr>
          <p:cNvPr id="11" name="Picture 9" descr="Image result for youtube logo">
            <a:hlinkClick r:id="rId9"/>
            <a:extLst>
              <a:ext uri="{FF2B5EF4-FFF2-40B4-BE49-F238E27FC236}">
                <a16:creationId xmlns:a16="http://schemas.microsoft.com/office/drawing/2014/main" id="{695DA2CD-F327-4A73-A5DE-87B468015253}"/>
              </a:ext>
            </a:extLst>
          </p:cNvPr>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2155880" y="3573056"/>
            <a:ext cx="511250"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0651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Large audience">
    <p:spTree>
      <p:nvGrpSpPr>
        <p:cNvPr id="1" name=""/>
        <p:cNvGrpSpPr/>
        <p:nvPr/>
      </p:nvGrpSpPr>
      <p:grpSpPr>
        <a:xfrm>
          <a:off x="0" y="0"/>
          <a:ext cx="0" cy="0"/>
          <a:chOff x="0" y="0"/>
          <a:chExt cx="0" cy="0"/>
        </a:xfrm>
      </p:grpSpPr>
      <p:sp>
        <p:nvSpPr>
          <p:cNvPr id="3" name="Title 1"/>
          <p:cNvSpPr>
            <a:spLocks noGrp="1"/>
          </p:cNvSpPr>
          <p:nvPr>
            <p:ph type="title" hasCustomPrompt="1"/>
          </p:nvPr>
        </p:nvSpPr>
        <p:spPr bwMode="gray">
          <a:xfrm>
            <a:off x="641351" y="727075"/>
            <a:ext cx="10968567" cy="332399"/>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400" b="0" kern="1200" dirty="0">
                <a:solidFill>
                  <a:schemeClr val="tx2"/>
                </a:solidFill>
                <a:latin typeface="Century Gothic" pitchFamily="34" charset="0"/>
                <a:ea typeface="+mj-ea"/>
                <a:cs typeface="Arial" pitchFamily="34" charset="0"/>
              </a:defRPr>
            </a:lvl1pPr>
          </a:lstStyle>
          <a:p>
            <a:pPr lvl="0" algn="l" defTabSz="1219170" rtl="0" eaLnBrk="1" fontAlgn="base" latinLnBrk="0" hangingPunct="1">
              <a:spcBef>
                <a:spcPct val="0"/>
              </a:spcBef>
              <a:spcAft>
                <a:spcPct val="0"/>
              </a:spcAft>
              <a:buNone/>
            </a:pPr>
            <a:r>
              <a:rPr lang="en-US"/>
              <a:t>CLICK TO EDIT MASTER TITLE STYLE</a:t>
            </a:r>
          </a:p>
        </p:txBody>
      </p:sp>
      <p:sp>
        <p:nvSpPr>
          <p:cNvPr id="4" name="Text Placeholder 4"/>
          <p:cNvSpPr>
            <a:spLocks noGrp="1"/>
          </p:cNvSpPr>
          <p:nvPr>
            <p:ph type="body" sz="quarter" idx="10" hasCustomPrompt="1"/>
          </p:nvPr>
        </p:nvSpPr>
        <p:spPr bwMode="gray">
          <a:xfrm>
            <a:off x="641349" y="1971677"/>
            <a:ext cx="10966451" cy="1939313"/>
          </a:xfrm>
        </p:spPr>
        <p:txBody>
          <a:bodyPr wrap="square">
            <a:spAutoFit/>
          </a:bodyPr>
          <a:lstStyle>
            <a:lvl1pPr>
              <a:spcBef>
                <a:spcPts val="0"/>
              </a:spcBef>
              <a:spcAft>
                <a:spcPts val="0"/>
              </a:spcAft>
              <a:defRPr lang="en-US" sz="2667" b="0" kern="1200" baseline="0" dirty="0" smtClean="0">
                <a:solidFill>
                  <a:schemeClr val="tx1"/>
                </a:solidFill>
                <a:latin typeface="Century Gothic" pitchFamily="34" charset="0"/>
                <a:ea typeface="+mn-ea"/>
                <a:cs typeface="Arial" pitchFamily="34" charset="0"/>
              </a:defRPr>
            </a:lvl1pPr>
            <a:lvl2pPr>
              <a:spcBef>
                <a:spcPts val="0"/>
              </a:spcBef>
              <a:spcAft>
                <a:spcPts val="0"/>
              </a:spcAft>
              <a:buClr>
                <a:schemeClr val="bg2"/>
              </a:buClr>
              <a:defRPr lang="en-US" sz="32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667" b="0" kern="1200" baseline="0" dirty="0" smtClean="0">
                <a:solidFill>
                  <a:schemeClr val="tx1"/>
                </a:solidFill>
                <a:latin typeface="Century Gothic" pitchFamily="34" charset="0"/>
                <a:ea typeface="+mn-ea"/>
                <a:cs typeface="Arial" pitchFamily="34" charset="0"/>
              </a:defRPr>
            </a:lvl3pPr>
            <a:lvl4pPr>
              <a:spcBef>
                <a:spcPts val="0"/>
              </a:spcBef>
              <a:spcAft>
                <a:spcPts val="0"/>
              </a:spcAft>
              <a:buClr>
                <a:schemeClr val="bg2"/>
              </a:buClr>
              <a:defRPr lang="en-US" sz="2667" b="0" kern="1200" baseline="0" dirty="0" smtClean="0">
                <a:solidFill>
                  <a:schemeClr val="tx1"/>
                </a:solidFill>
                <a:latin typeface="Century Gothic" pitchFamily="34" charset="0"/>
                <a:ea typeface="+mn-ea"/>
                <a:cs typeface="Arial" pitchFamily="34" charset="0"/>
              </a:defRPr>
            </a:lvl4pPr>
            <a:lvl5pPr>
              <a:spcBef>
                <a:spcPts val="0"/>
              </a:spcBef>
              <a:spcAft>
                <a:spcPts val="0"/>
              </a:spcAft>
              <a:buClr>
                <a:schemeClr val="bg2"/>
              </a:buClr>
              <a:defRPr lang="en-US" sz="2667" b="0" kern="1200" baseline="0" dirty="0" smtClean="0">
                <a:solidFill>
                  <a:schemeClr val="tx1"/>
                </a:solidFill>
                <a:latin typeface="Century Gothic" pitchFamily="34" charset="0"/>
                <a:ea typeface="+mn-ea"/>
                <a:cs typeface="Arial" pitchFamily="34" charset="0"/>
              </a:defRPr>
            </a:lvl5pPr>
            <a:lvl6pPr marL="1913419" indent="-380990">
              <a:spcBef>
                <a:spcPts val="0"/>
              </a:spcBef>
              <a:spcAft>
                <a:spcPts val="0"/>
              </a:spcAft>
              <a:buClr>
                <a:schemeClr val="tx2"/>
              </a:buClr>
              <a:buSzPct val="70000"/>
              <a:buFont typeface="Wingdings" pitchFamily="2" charset="2"/>
              <a:buChar char="§"/>
              <a:defRPr lang="en-US" sz="2667" kern="1200" dirty="0" smtClean="0">
                <a:solidFill>
                  <a:schemeClr val="tx1"/>
                </a:solidFill>
                <a:latin typeface="Century Gothic" pitchFamily="34" charset="0"/>
                <a:ea typeface="+mn-ea"/>
                <a:cs typeface="Arial" pitchFamily="34" charset="0"/>
              </a:defRPr>
            </a:lvl6pPr>
            <a:lvl7pPr marL="2285943" indent="-364058">
              <a:spcBef>
                <a:spcPts val="0"/>
              </a:spcBef>
              <a:spcAft>
                <a:spcPts val="0"/>
              </a:spcAft>
              <a:buClr>
                <a:schemeClr val="tx2"/>
              </a:buClr>
              <a:buSzPct val="70000"/>
              <a:buFont typeface="Arial" pitchFamily="34" charset="0"/>
              <a:buChar char="–"/>
              <a:defRPr sz="2400" baseline="0">
                <a:solidFill>
                  <a:schemeClr val="tx1"/>
                </a:solidFill>
                <a:latin typeface="+mn-lt"/>
                <a:cs typeface="Arial" pitchFamily="34" charset="0"/>
              </a:defRPr>
            </a:lvl7pPr>
            <a:lvl8pPr marL="2133547" indent="-304792">
              <a:spcBef>
                <a:spcPts val="0"/>
              </a:spcBef>
              <a:spcAft>
                <a:spcPts val="0"/>
              </a:spcAft>
              <a:buSzPct val="70000"/>
              <a:defRPr sz="2400" baseline="0">
                <a:latin typeface="Arial" pitchFamily="34" charset="0"/>
                <a:cs typeface="Arial" pitchFamily="34" charset="0"/>
              </a:defRPr>
            </a:lvl8pPr>
            <a:lvl9pPr marL="2431990" indent="-298443">
              <a:spcBef>
                <a:spcPts val="0"/>
              </a:spcBef>
              <a:spcAft>
                <a:spcPts val="0"/>
              </a:spcAft>
              <a:buSzPct val="70000"/>
              <a:buFont typeface="Arial" pitchFamily="34" charset="0"/>
              <a:buChar char="–"/>
              <a:defRPr sz="2400">
                <a:latin typeface="Arial" pitchFamily="34" charset="0"/>
                <a:cs typeface="Arial" pitchFamily="34" charset="0"/>
              </a:defRPr>
            </a:lvl9pPr>
          </a:lstStyle>
          <a:p>
            <a:pPr marL="387341" lvl="0" indent="-387341" algn="l" defTabSz="1219170" rtl="0" eaLnBrk="1" fontAlgn="base" latinLnBrk="0" hangingPunct="1">
              <a:spcBef>
                <a:spcPts val="0"/>
              </a:spcBef>
              <a:spcAft>
                <a:spcPct val="0"/>
              </a:spcAft>
              <a:buClr>
                <a:schemeClr val="bg2"/>
              </a:buClr>
              <a:buSzPct val="120000"/>
              <a:buFont typeface="Wingdings" pitchFamily="2" charset="2"/>
              <a:buChar char="§"/>
            </a:pPr>
            <a:r>
              <a:rPr lang="en-US"/>
              <a:t>CLICK TO EDIT MASTER TEXT STYLES</a:t>
            </a:r>
          </a:p>
          <a:p>
            <a:pPr marL="761981" lvl="2" indent="-372524" algn="l" defTabSz="1219170" rtl="0" eaLnBrk="1" fontAlgn="base" latinLnBrk="0" hangingPunct="1">
              <a:spcBef>
                <a:spcPts val="0"/>
              </a:spcBef>
              <a:spcAft>
                <a:spcPts val="0"/>
              </a:spcAft>
              <a:buClr>
                <a:schemeClr val="bg2"/>
              </a:buClr>
              <a:buSzPct val="90000"/>
              <a:buFont typeface="Arial" pitchFamily="34" charset="0"/>
              <a:buChar char="–"/>
            </a:pPr>
            <a:r>
              <a:rPr lang="en-US"/>
              <a:t>SECOND LEVEL</a:t>
            </a:r>
          </a:p>
          <a:p>
            <a:pPr marL="1134505" lvl="3" indent="-372524" algn="l" defTabSz="1219170" rtl="0" eaLnBrk="1" fontAlgn="base" latinLnBrk="0" hangingPunct="1">
              <a:spcBef>
                <a:spcPts val="0"/>
              </a:spcBef>
              <a:spcAft>
                <a:spcPts val="0"/>
              </a:spcAft>
              <a:buClr>
                <a:schemeClr val="bg2"/>
              </a:buClr>
              <a:buSzPct val="80000"/>
              <a:buFont typeface="Wingdings" pitchFamily="2" charset="2"/>
              <a:buChar char="§"/>
            </a:pPr>
            <a:r>
              <a:rPr lang="en-US"/>
              <a:t>THIRD LEVEL</a:t>
            </a:r>
          </a:p>
          <a:p>
            <a:pPr marL="1515495" lvl="4" indent="-380990" algn="l" defTabSz="1244569" rtl="0" eaLnBrk="1" fontAlgn="base" latinLnBrk="0" hangingPunct="1">
              <a:spcBef>
                <a:spcPts val="0"/>
              </a:spcBef>
              <a:spcAft>
                <a:spcPts val="0"/>
              </a:spcAft>
              <a:buClr>
                <a:schemeClr val="bg2"/>
              </a:buClr>
              <a:buSzPct val="70000"/>
              <a:buFont typeface="Arial" pitchFamily="34" charset="0"/>
              <a:buChar char="–"/>
            </a:pPr>
            <a:r>
              <a:rPr lang="en-US"/>
              <a:t>FOURTH LEVEL</a:t>
            </a:r>
          </a:p>
          <a:p>
            <a:pPr marL="1913419" lvl="5" indent="-380990" algn="l" defTabSz="1219170" rtl="0" eaLnBrk="1" latinLnBrk="0" hangingPunct="1">
              <a:spcBef>
                <a:spcPts val="0"/>
              </a:spcBef>
              <a:spcAft>
                <a:spcPts val="0"/>
              </a:spcAft>
              <a:buClr>
                <a:schemeClr val="bg2"/>
              </a:buClr>
              <a:buSzPct val="60000"/>
              <a:buFont typeface="Wingdings" pitchFamily="2" charset="2"/>
              <a:buChar char="§"/>
            </a:pPr>
            <a:r>
              <a:rPr lang="en-US"/>
              <a:t>FIFTH LEVEL</a:t>
            </a:r>
          </a:p>
        </p:txBody>
      </p:sp>
    </p:spTree>
    <p:extLst>
      <p:ext uri="{BB962C8B-B14F-4D97-AF65-F5344CB8AC3E}">
        <p14:creationId xmlns:p14="http://schemas.microsoft.com/office/powerpoint/2010/main" val="2935627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E3C9C-D9A7-4B75-9044-F6ABC612C5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79CCCB-A505-48C3-B474-BB69FFA8BD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1796CCD-EB55-44AC-BB23-9AB82F24A410}"/>
              </a:ext>
            </a:extLst>
          </p:cNvPr>
          <p:cNvSpPr>
            <a:spLocks noGrp="1"/>
          </p:cNvSpPr>
          <p:nvPr>
            <p:ph type="dt" sz="half" idx="10"/>
          </p:nvPr>
        </p:nvSpPr>
        <p:spPr/>
        <p:txBody>
          <a:bodyPr/>
          <a:lstStyle/>
          <a:p>
            <a:fld id="{702C4BFD-BD69-4E03-92E3-1052EA0A3D40}" type="datetimeFigureOut">
              <a:rPr lang="en-US" smtClean="0"/>
              <a:t>6/15/2023</a:t>
            </a:fld>
            <a:endParaRPr lang="en-US"/>
          </a:p>
        </p:txBody>
      </p:sp>
      <p:sp>
        <p:nvSpPr>
          <p:cNvPr id="5" name="Footer Placeholder 4">
            <a:extLst>
              <a:ext uri="{FF2B5EF4-FFF2-40B4-BE49-F238E27FC236}">
                <a16:creationId xmlns:a16="http://schemas.microsoft.com/office/drawing/2014/main" id="{51E36A2A-1E68-4373-A50D-A5F00C87EE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839E62-53C3-44CD-A185-A284A1006694}"/>
              </a:ext>
            </a:extLst>
          </p:cNvPr>
          <p:cNvSpPr>
            <a:spLocks noGrp="1"/>
          </p:cNvSpPr>
          <p:nvPr>
            <p:ph type="sldNum" sz="quarter" idx="12"/>
          </p:nvPr>
        </p:nvSpPr>
        <p:spPr/>
        <p:txBody>
          <a:bodyPr/>
          <a:lstStyle/>
          <a:p>
            <a:fld id="{93476B9C-51F8-4959-BB9E-35849D684456}" type="slidenum">
              <a:rPr lang="en-US" smtClean="0"/>
              <a:t>‹#›</a:t>
            </a:fld>
            <a:endParaRPr lang="en-US"/>
          </a:p>
        </p:txBody>
      </p:sp>
    </p:spTree>
    <p:extLst>
      <p:ext uri="{BB962C8B-B14F-4D97-AF65-F5344CB8AC3E}">
        <p14:creationId xmlns:p14="http://schemas.microsoft.com/office/powerpoint/2010/main" val="25218384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2" name="Picture 31" descr="A close up of a logo&#10;&#10;Description generated with very high confidence">
            <a:extLst>
              <a:ext uri="{FF2B5EF4-FFF2-40B4-BE49-F238E27FC236}">
                <a16:creationId xmlns:a16="http://schemas.microsoft.com/office/drawing/2014/main" id="{CCF03AD3-F400-4161-80D6-72099CE0650B}"/>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353075" y="-4502"/>
            <a:ext cx="513049" cy="540000"/>
          </a:xfrm>
          <a:prstGeom prst="rect">
            <a:avLst/>
          </a:prstGeom>
        </p:spPr>
      </p:pic>
      <p:pic>
        <p:nvPicPr>
          <p:cNvPr id="33" name="Picture 32">
            <a:extLst>
              <a:ext uri="{FF2B5EF4-FFF2-40B4-BE49-F238E27FC236}">
                <a16:creationId xmlns:a16="http://schemas.microsoft.com/office/drawing/2014/main" id="{7FC79D97-0F8C-413D-AA06-FE4D8C3EC8AB}"/>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545853" y="186357"/>
            <a:ext cx="1304761" cy="360000"/>
          </a:xfrm>
          <a:prstGeom prst="rect">
            <a:avLst/>
          </a:prstGeom>
        </p:spPr>
      </p:pic>
      <p:sp>
        <p:nvSpPr>
          <p:cNvPr id="41" name="Rectangle 40">
            <a:extLst>
              <a:ext uri="{FF2B5EF4-FFF2-40B4-BE49-F238E27FC236}">
                <a16:creationId xmlns:a16="http://schemas.microsoft.com/office/drawing/2014/main" id="{BE131074-AC31-43E8-AF9C-AC3387AC6137}"/>
              </a:ext>
            </a:extLst>
          </p:cNvPr>
          <p:cNvSpPr/>
          <p:nvPr userDrawn="1"/>
        </p:nvSpPr>
        <p:spPr>
          <a:xfrm>
            <a:off x="44852" y="4581128"/>
            <a:ext cx="12147148" cy="1296144"/>
          </a:xfrm>
          <a:prstGeom prst="rect">
            <a:avLst/>
          </a:prstGeom>
          <a:blipFill dpi="0" rotWithShape="1">
            <a:blip r:embed="rId5"/>
            <a:srcRect/>
            <a:stretch>
              <a:fillRect/>
            </a:stretch>
          </a:blip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cxnSp>
        <p:nvCxnSpPr>
          <p:cNvPr id="42" name="Straight Connector 41">
            <a:extLst>
              <a:ext uri="{FF2B5EF4-FFF2-40B4-BE49-F238E27FC236}">
                <a16:creationId xmlns:a16="http://schemas.microsoft.com/office/drawing/2014/main" id="{7AB62A6C-B66E-4DED-BCE5-67FBDF0C846D}"/>
              </a:ext>
            </a:extLst>
          </p:cNvPr>
          <p:cNvCxnSpPr>
            <a:cxnSpLocks/>
          </p:cNvCxnSpPr>
          <p:nvPr userDrawn="1"/>
        </p:nvCxnSpPr>
        <p:spPr>
          <a:xfrm flipH="1">
            <a:off x="76602" y="4595642"/>
            <a:ext cx="12115398" cy="0"/>
          </a:xfrm>
          <a:prstGeom prst="line">
            <a:avLst/>
          </a:prstGeom>
          <a:ln w="63500" cap="flat" cmpd="sng">
            <a:solidFill>
              <a:srgbClr val="1D1D1D"/>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BA5829F-AC05-4884-9E38-AD8950097481}"/>
              </a:ext>
            </a:extLst>
          </p:cNvPr>
          <p:cNvCxnSpPr>
            <a:cxnSpLocks/>
          </p:cNvCxnSpPr>
          <p:nvPr userDrawn="1"/>
        </p:nvCxnSpPr>
        <p:spPr>
          <a:xfrm flipH="1">
            <a:off x="76304" y="5877272"/>
            <a:ext cx="12115696" cy="0"/>
          </a:xfrm>
          <a:prstGeom prst="line">
            <a:avLst/>
          </a:prstGeom>
          <a:ln w="63500" cap="flat" cmpd="sng">
            <a:solidFill>
              <a:srgbClr val="1E1E1E"/>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0CB300D7-17C4-42D2-8518-252A47EA8724}"/>
              </a:ext>
            </a:extLst>
          </p:cNvPr>
          <p:cNvSpPr>
            <a:spLocks noGrp="1"/>
          </p:cNvSpPr>
          <p:nvPr>
            <p:ph type="title"/>
          </p:nvPr>
        </p:nvSpPr>
        <p:spPr>
          <a:xfrm>
            <a:off x="695772" y="4697365"/>
            <a:ext cx="11452686" cy="492443"/>
          </a:xfrm>
        </p:spPr>
        <p:txBody>
          <a:bodyPr/>
          <a:lstStyle>
            <a:lvl1pPr algn="r">
              <a:defRPr sz="3200"/>
            </a:lvl1pPr>
          </a:lstStyle>
          <a:p>
            <a:r>
              <a:rPr lang="en-US"/>
              <a:t>Click to edit Master title style</a:t>
            </a:r>
            <a:endParaRPr lang="en-GB"/>
          </a:p>
        </p:txBody>
      </p:sp>
      <p:sp>
        <p:nvSpPr>
          <p:cNvPr id="11" name="Text Placeholder 6">
            <a:extLst>
              <a:ext uri="{FF2B5EF4-FFF2-40B4-BE49-F238E27FC236}">
                <a16:creationId xmlns:a16="http://schemas.microsoft.com/office/drawing/2014/main" id="{2C33B4C0-BB12-419F-A54D-9DAAE225F119}"/>
              </a:ext>
            </a:extLst>
          </p:cNvPr>
          <p:cNvSpPr>
            <a:spLocks noGrp="1"/>
          </p:cNvSpPr>
          <p:nvPr>
            <p:ph type="body" sz="quarter" idx="13"/>
          </p:nvPr>
        </p:nvSpPr>
        <p:spPr>
          <a:xfrm>
            <a:off x="627148" y="5276607"/>
            <a:ext cx="11520000" cy="315428"/>
          </a:xfrm>
          <a:prstGeom prst="rect">
            <a:avLst/>
          </a:prstGeom>
        </p:spPr>
        <p:txBody>
          <a:bodyPr anchor="ctr">
            <a:noAutofit/>
          </a:bodyPr>
          <a:lstStyle>
            <a:lvl1pPr marL="0" indent="0" algn="r">
              <a:buNone/>
              <a:defRPr sz="1800">
                <a:solidFill>
                  <a:schemeClr val="bg2"/>
                </a:solidFill>
              </a:defRPr>
            </a:lvl1pPr>
          </a:lstStyle>
          <a:p>
            <a:pPr lvl="0"/>
            <a:r>
              <a:rPr lang="en-US"/>
              <a:t>Click to edit Master text styles</a:t>
            </a:r>
          </a:p>
        </p:txBody>
      </p:sp>
      <p:cxnSp>
        <p:nvCxnSpPr>
          <p:cNvPr id="45" name="Straight Connector 44">
            <a:extLst>
              <a:ext uri="{FF2B5EF4-FFF2-40B4-BE49-F238E27FC236}">
                <a16:creationId xmlns:a16="http://schemas.microsoft.com/office/drawing/2014/main" id="{C83E9BD6-F7A5-4691-8DDB-820C61398C87}"/>
              </a:ext>
            </a:extLst>
          </p:cNvPr>
          <p:cNvCxnSpPr>
            <a:cxnSpLocks/>
            <a:stCxn id="44" idx="0"/>
            <a:endCxn id="44" idx="4"/>
          </p:cNvCxnSpPr>
          <p:nvPr userDrawn="1"/>
        </p:nvCxnSpPr>
        <p:spPr>
          <a:xfrm>
            <a:off x="0" y="4091586"/>
            <a:ext cx="6312024" cy="2780928"/>
          </a:xfrm>
          <a:prstGeom prst="line">
            <a:avLst/>
          </a:prstGeom>
          <a:ln w="63500" cap="flat" cmpd="sng">
            <a:solidFill>
              <a:srgbClr val="0D263A"/>
            </a:solidFill>
          </a:ln>
        </p:spPr>
        <p:style>
          <a:lnRef idx="1">
            <a:schemeClr val="accent1"/>
          </a:lnRef>
          <a:fillRef idx="0">
            <a:schemeClr val="accent1"/>
          </a:fillRef>
          <a:effectRef idx="0">
            <a:schemeClr val="accent1"/>
          </a:effectRef>
          <a:fontRef idx="minor">
            <a:schemeClr val="tx1"/>
          </a:fontRef>
        </p:style>
      </p:cxnSp>
      <p:sp>
        <p:nvSpPr>
          <p:cNvPr id="44" name="Isosceles Triangle 43">
            <a:extLst>
              <a:ext uri="{FF2B5EF4-FFF2-40B4-BE49-F238E27FC236}">
                <a16:creationId xmlns:a16="http://schemas.microsoft.com/office/drawing/2014/main" id="{BBE15341-E9B5-4EFF-8A27-3666DFC3CFC4}"/>
              </a:ext>
            </a:extLst>
          </p:cNvPr>
          <p:cNvSpPr/>
          <p:nvPr userDrawn="1"/>
        </p:nvSpPr>
        <p:spPr>
          <a:xfrm>
            <a:off x="0" y="4091586"/>
            <a:ext cx="6312024" cy="2780928"/>
          </a:xfrm>
          <a:prstGeom prst="triangle">
            <a:avLst>
              <a:gd name="adj" fmla="val 0"/>
            </a:avLst>
          </a:prstGeom>
          <a:blipFill dpi="0" rotWithShape="1">
            <a:blip r:embed="rId6" cstate="print">
              <a:extLst>
                <a:ext uri="{28A0092B-C50C-407E-A947-70E740481C1C}">
                  <a14:useLocalDpi xmlns:a14="http://schemas.microsoft.com/office/drawing/2010/main"/>
                </a:ext>
              </a:extLst>
            </a:blip>
            <a:srcRect/>
            <a:stretch>
              <a:fillRect/>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C6040A8D-98E1-42A0-A7F3-E7615A62A98C}"/>
              </a:ext>
            </a:extLst>
          </p:cNvPr>
          <p:cNvSpPr/>
          <p:nvPr userDrawn="1"/>
        </p:nvSpPr>
        <p:spPr>
          <a:xfrm>
            <a:off x="44852" y="6413117"/>
            <a:ext cx="5219456" cy="344830"/>
          </a:xfrm>
          <a:prstGeom prst="rect">
            <a:avLst/>
          </a:prstGeom>
        </p:spPr>
        <p:txBody>
          <a:bodyPr wrap="square">
            <a:noAutofit/>
          </a:bodyPr>
          <a:lstStyle/>
          <a:p>
            <a:pPr marL="0" marR="0" lvl="0" indent="0" defTabSz="1219140" rtl="0" eaLnBrk="1" fontAlgn="auto" latinLnBrk="0" hangingPunct="1">
              <a:lnSpc>
                <a:spcPct val="100000"/>
              </a:lnSpc>
              <a:spcBef>
                <a:spcPts val="0"/>
              </a:spcBef>
              <a:spcAft>
                <a:spcPts val="0"/>
              </a:spcAft>
              <a:buClrTx/>
              <a:buSzTx/>
              <a:buFontTx/>
              <a:buNone/>
              <a:tabLst/>
              <a:defRPr/>
            </a:pPr>
            <a:r>
              <a:rPr kumimoji="0" lang="en-US" b="1" i="0" u="none" strike="noStrike" kern="1200" cap="none" spc="50" normalizeH="0" baseline="0" noProof="0">
                <a:ln w="0"/>
                <a:solidFill>
                  <a:schemeClr val="bg1"/>
                </a:solidFill>
                <a:effectLst>
                  <a:innerShdw blurRad="63500" dist="50800" dir="13500000">
                    <a:srgbClr val="000000">
                      <a:alpha val="50000"/>
                    </a:srgbClr>
                  </a:innerShdw>
                </a:effectLst>
                <a:uLnTx/>
                <a:uFillTx/>
                <a:latin typeface="+mj-lt"/>
                <a:ea typeface="+mn-ea"/>
                <a:cs typeface="+mn-cs"/>
              </a:rPr>
              <a:t>Inspired by Future Mobility</a:t>
            </a:r>
          </a:p>
        </p:txBody>
      </p:sp>
    </p:spTree>
    <p:extLst>
      <p:ext uri="{BB962C8B-B14F-4D97-AF65-F5344CB8AC3E}">
        <p14:creationId xmlns:p14="http://schemas.microsoft.com/office/powerpoint/2010/main" val="33503525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CEBF634F-FA3A-426A-B039-BBA003C7360B}"/>
              </a:ext>
            </a:extLst>
          </p:cNvPr>
          <p:cNvSpPr>
            <a:spLocks noGrp="1"/>
          </p:cNvSpPr>
          <p:nvPr>
            <p:ph type="title"/>
          </p:nvPr>
        </p:nvSpPr>
        <p:spPr>
          <a:xfrm>
            <a:off x="348444" y="571055"/>
            <a:ext cx="11508196"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2400" cap="small" baseline="0">
                <a:latin typeface="+mj-lt"/>
              </a:defRPr>
            </a:lvl1pPr>
          </a:lstStyle>
          <a:p>
            <a:pPr lvl="0" algn="l" rtl="0" eaLnBrk="1" fontAlgn="base" hangingPunct="1">
              <a:spcBef>
                <a:spcPct val="0"/>
              </a:spcBef>
              <a:spcAft>
                <a:spcPct val="0"/>
              </a:spcAft>
            </a:pPr>
            <a:r>
              <a:rPr lang="en-US"/>
              <a:t>Click to edit Master title style</a:t>
            </a:r>
          </a:p>
        </p:txBody>
      </p:sp>
      <p:pic>
        <p:nvPicPr>
          <p:cNvPr id="3" name="Picture 2">
            <a:extLst>
              <a:ext uri="{FF2B5EF4-FFF2-40B4-BE49-F238E27FC236}">
                <a16:creationId xmlns:a16="http://schemas.microsoft.com/office/drawing/2014/main" id="{24D19127-26E6-41C0-9EC2-B761C8C6128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45853" y="186357"/>
            <a:ext cx="1304761" cy="360000"/>
          </a:xfrm>
          <a:prstGeom prst="rect">
            <a:avLst/>
          </a:prstGeom>
        </p:spPr>
      </p:pic>
      <p:pic>
        <p:nvPicPr>
          <p:cNvPr id="5" name="Picture 4" descr="A close up of a logo&#10;&#10;Description generated with very high confidence">
            <a:extLst>
              <a:ext uri="{FF2B5EF4-FFF2-40B4-BE49-F238E27FC236}">
                <a16:creationId xmlns:a16="http://schemas.microsoft.com/office/drawing/2014/main" id="{65B64A7E-4D32-4964-841E-6126839671D4}"/>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353075" y="-4502"/>
            <a:ext cx="513049" cy="540000"/>
          </a:xfrm>
          <a:prstGeom prst="rect">
            <a:avLst/>
          </a:prstGeom>
        </p:spPr>
      </p:pic>
    </p:spTree>
    <p:extLst>
      <p:ext uri="{BB962C8B-B14F-4D97-AF65-F5344CB8AC3E}">
        <p14:creationId xmlns:p14="http://schemas.microsoft.com/office/powerpoint/2010/main" val="691374517"/>
      </p:ext>
    </p:extLst>
  </p:cSld>
  <p:clrMapOvr>
    <a:masterClrMapping/>
  </p:clrMapOvr>
  <p:extLst>
    <p:ext uri="{DCECCB84-F9BA-43D5-87BE-67443E8EF086}">
      <p15:sldGuideLst xmlns:p15="http://schemas.microsoft.com/office/powerpoint/2012/main">
        <p15:guide id="1" orient="horz" pos="2880">
          <p15:clr>
            <a:srgbClr val="FBAE40"/>
          </p15:clr>
        </p15:guide>
        <p15:guide id="2" pos="512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CEBF634F-FA3A-426A-B039-BBA003C7360B}"/>
              </a:ext>
            </a:extLst>
          </p:cNvPr>
          <p:cNvSpPr>
            <a:spLocks noGrp="1"/>
          </p:cNvSpPr>
          <p:nvPr>
            <p:ph type="title"/>
          </p:nvPr>
        </p:nvSpPr>
        <p:spPr>
          <a:xfrm>
            <a:off x="348444" y="571055"/>
            <a:ext cx="11508196"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2400" cap="small" baseline="0">
                <a:latin typeface="+mj-lt"/>
              </a:defRPr>
            </a:lvl1pPr>
          </a:lstStyle>
          <a:p>
            <a:pPr lvl="0" algn="l" rtl="0" eaLnBrk="1" fontAlgn="base" hangingPunct="1">
              <a:spcBef>
                <a:spcPct val="0"/>
              </a:spcBef>
              <a:spcAft>
                <a:spcPct val="0"/>
              </a:spcAft>
            </a:pPr>
            <a:r>
              <a:rPr lang="en-US"/>
              <a:t>Click to edit Master title style</a:t>
            </a:r>
          </a:p>
        </p:txBody>
      </p:sp>
      <p:pic>
        <p:nvPicPr>
          <p:cNvPr id="3" name="Picture 2" descr="A close up of a logo&#10;&#10;Description generated with very high confidence">
            <a:extLst>
              <a:ext uri="{FF2B5EF4-FFF2-40B4-BE49-F238E27FC236}">
                <a16:creationId xmlns:a16="http://schemas.microsoft.com/office/drawing/2014/main" id="{F895E3BE-3236-4D8A-BB74-DFB64838D1B6}"/>
              </a:ext>
            </a:extLst>
          </p:cNvPr>
          <p:cNvPicPr>
            <a:picLocks noChangeAspect="1"/>
          </p:cNvPicPr>
          <p:nvPr userDrawn="1"/>
        </p:nvPicPr>
        <p:blipFill rotWithShape="1">
          <a:blip r:embed="rId2" cstate="print">
            <a:biLevel thresh="25000"/>
            <a:extLst>
              <a:ext uri="{28A0092B-C50C-407E-A947-70E740481C1C}">
                <a14:useLocalDpi xmlns:a14="http://schemas.microsoft.com/office/drawing/2010/main"/>
              </a:ext>
            </a:extLst>
          </a:blip>
          <a:srcRect/>
          <a:stretch/>
        </p:blipFill>
        <p:spPr>
          <a:xfrm>
            <a:off x="353075" y="-4502"/>
            <a:ext cx="513049" cy="540000"/>
          </a:xfrm>
          <a:prstGeom prst="rect">
            <a:avLst/>
          </a:prstGeom>
        </p:spPr>
      </p:pic>
      <p:pic>
        <p:nvPicPr>
          <p:cNvPr id="5" name="Picture 4">
            <a:extLst>
              <a:ext uri="{FF2B5EF4-FFF2-40B4-BE49-F238E27FC236}">
                <a16:creationId xmlns:a16="http://schemas.microsoft.com/office/drawing/2014/main" id="{C399A04E-0A78-46B0-9835-DC53E208CB38}"/>
              </a:ext>
            </a:extLst>
          </p:cNvPr>
          <p:cNvPicPr>
            <a:picLocks noChangeAspect="1"/>
          </p:cNvPicPr>
          <p:nvPr userDrawn="1"/>
        </p:nvPicPr>
        <p:blipFill>
          <a:blip r:embed="rId3" cstate="print">
            <a:biLevel thresh="25000"/>
            <a:extLst>
              <a:ext uri="{28A0092B-C50C-407E-A947-70E740481C1C}">
                <a14:useLocalDpi xmlns:a14="http://schemas.microsoft.com/office/drawing/2010/main"/>
              </a:ext>
            </a:extLst>
          </a:blip>
          <a:stretch>
            <a:fillRect/>
          </a:stretch>
        </p:blipFill>
        <p:spPr>
          <a:xfrm>
            <a:off x="10545853" y="186357"/>
            <a:ext cx="1304761" cy="360000"/>
          </a:xfrm>
          <a:prstGeom prst="rect">
            <a:avLst/>
          </a:prstGeom>
        </p:spPr>
      </p:pic>
    </p:spTree>
    <p:extLst>
      <p:ext uri="{BB962C8B-B14F-4D97-AF65-F5344CB8AC3E}">
        <p14:creationId xmlns:p14="http://schemas.microsoft.com/office/powerpoint/2010/main" val="2012904749"/>
      </p:ext>
    </p:extLst>
  </p:cSld>
  <p:clrMapOvr>
    <a:masterClrMapping/>
  </p:clrMapOvr>
  <p:extLst>
    <p:ext uri="{DCECCB84-F9BA-43D5-87BE-67443E8EF086}">
      <p15:sldGuideLst xmlns:p15="http://schemas.microsoft.com/office/powerpoint/2012/main">
        <p15:guide id="1" orient="horz" pos="2880">
          <p15:clr>
            <a:srgbClr val="FBAE40"/>
          </p15:clr>
        </p15:guide>
        <p15:guide id="2" pos="51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CEBF634F-FA3A-426A-B039-BBA003C7360B}"/>
              </a:ext>
            </a:extLst>
          </p:cNvPr>
          <p:cNvSpPr>
            <a:spLocks noGrp="1"/>
          </p:cNvSpPr>
          <p:nvPr>
            <p:ph type="title"/>
          </p:nvPr>
        </p:nvSpPr>
        <p:spPr>
          <a:xfrm>
            <a:off x="348444" y="571055"/>
            <a:ext cx="11508196"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2400"/>
            </a:lvl1pPr>
          </a:lstStyle>
          <a:p>
            <a:pPr lvl="0" algn="l" rtl="0" eaLnBrk="1" fontAlgn="base" hangingPunct="1">
              <a:spcBef>
                <a:spcPct val="0"/>
              </a:spcBef>
              <a:spcAft>
                <a:spcPct val="0"/>
              </a:spcAft>
            </a:pPr>
            <a:r>
              <a:rPr lang="en-US"/>
              <a:t>Click to edit Master title style</a:t>
            </a:r>
          </a:p>
        </p:txBody>
      </p:sp>
    </p:spTree>
    <p:extLst>
      <p:ext uri="{BB962C8B-B14F-4D97-AF65-F5344CB8AC3E}">
        <p14:creationId xmlns:p14="http://schemas.microsoft.com/office/powerpoint/2010/main" val="1976365114"/>
      </p:ext>
    </p:extLst>
  </p:cSld>
  <p:clrMapOvr>
    <a:masterClrMapping/>
  </p:clrMapOvr>
  <p:extLst>
    <p:ext uri="{DCECCB84-F9BA-43D5-87BE-67443E8EF086}">
      <p15:sldGuideLst xmlns:p15="http://schemas.microsoft.com/office/powerpoint/2012/main">
        <p15:guide id="1" orient="horz" pos="2880">
          <p15:clr>
            <a:srgbClr val="FBAE40"/>
          </p15:clr>
        </p15:guide>
        <p15:guide id="2" pos="512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CEBF634F-FA3A-426A-B039-BBA003C7360B}"/>
              </a:ext>
            </a:extLst>
          </p:cNvPr>
          <p:cNvSpPr>
            <a:spLocks noGrp="1"/>
          </p:cNvSpPr>
          <p:nvPr>
            <p:ph type="title"/>
          </p:nvPr>
        </p:nvSpPr>
        <p:spPr>
          <a:xfrm>
            <a:off x="348444" y="571055"/>
            <a:ext cx="11508196"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2400" cap="small" baseline="0">
                <a:latin typeface="+mj-lt"/>
              </a:defRPr>
            </a:lvl1pPr>
          </a:lstStyle>
          <a:p>
            <a:pPr lvl="0" algn="l" rtl="0" eaLnBrk="1" fontAlgn="base" hangingPunct="1">
              <a:spcBef>
                <a:spcPct val="0"/>
              </a:spcBef>
              <a:spcAft>
                <a:spcPct val="0"/>
              </a:spcAft>
            </a:pPr>
            <a:r>
              <a:rPr lang="en-US"/>
              <a:t>Click to edit Master title style</a:t>
            </a:r>
          </a:p>
        </p:txBody>
      </p:sp>
      <p:sp>
        <p:nvSpPr>
          <p:cNvPr id="6" name="Text Placeholder 2">
            <a:extLst>
              <a:ext uri="{FF2B5EF4-FFF2-40B4-BE49-F238E27FC236}">
                <a16:creationId xmlns:a16="http://schemas.microsoft.com/office/drawing/2014/main" id="{FA1E8C63-114A-46F2-852A-2027A97D52E0}"/>
              </a:ext>
            </a:extLst>
          </p:cNvPr>
          <p:cNvSpPr>
            <a:spLocks noGrp="1"/>
          </p:cNvSpPr>
          <p:nvPr>
            <p:ph idx="10"/>
          </p:nvPr>
        </p:nvSpPr>
        <p:spPr>
          <a:xfrm>
            <a:off x="348444" y="1268760"/>
            <a:ext cx="11508196" cy="5040000"/>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355600" indent="-355600">
              <a:buClr>
                <a:srgbClr val="0070C0"/>
              </a:buClr>
              <a:buFont typeface="Wingdings" panose="05000000000000000000" pitchFamily="2" charset="2"/>
              <a:buChar char="§"/>
              <a:defRPr lang="en-US" sz="2000" dirty="0">
                <a:latin typeface="+mj-lt"/>
              </a:defRPr>
            </a:lvl1pPr>
            <a:lvl2pPr marL="723900" indent="-368300">
              <a:buClr>
                <a:srgbClr val="0070C0"/>
              </a:buClr>
              <a:buFont typeface="Arial" panose="020B0604020202020204" pitchFamily="34" charset="0"/>
              <a:buChar char="•"/>
              <a:defRPr lang="en-US" sz="1800" dirty="0">
                <a:latin typeface="+mj-lt"/>
              </a:defRPr>
            </a:lvl2pPr>
            <a:lvl3pPr marL="1079500" indent="-355600">
              <a:buClr>
                <a:srgbClr val="0070C0"/>
              </a:buClr>
              <a:buSzPct val="100000"/>
              <a:buFont typeface="Courier New" panose="02070309020205020404" pitchFamily="49" charset="0"/>
              <a:buChar char="o"/>
              <a:defRPr lang="en-US" sz="1400" dirty="0">
                <a:latin typeface="+mj-lt"/>
              </a:defRPr>
            </a:lvl3pPr>
            <a:lvl4pPr marL="1435100" indent="-355600">
              <a:buClr>
                <a:srgbClr val="0070C0"/>
              </a:buClr>
              <a:defRPr lang="en-US" sz="1400" dirty="0">
                <a:latin typeface="+mj-lt"/>
              </a:defRPr>
            </a:lvl4pPr>
            <a:lvl5pPr marL="1790700" indent="-355600">
              <a:buClr>
                <a:srgbClr val="0070C0"/>
              </a:buClr>
              <a:defRPr lang="en-US" sz="1400" dirty="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3D18F791-8B5D-4240-9B0F-D665ADF257E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45853" y="186357"/>
            <a:ext cx="1304761" cy="360000"/>
          </a:xfrm>
          <a:prstGeom prst="rect">
            <a:avLst/>
          </a:prstGeom>
        </p:spPr>
      </p:pic>
      <p:pic>
        <p:nvPicPr>
          <p:cNvPr id="7" name="Picture 6" descr="A close up of a logo&#10;&#10;Description generated with very high confidence">
            <a:extLst>
              <a:ext uri="{FF2B5EF4-FFF2-40B4-BE49-F238E27FC236}">
                <a16:creationId xmlns:a16="http://schemas.microsoft.com/office/drawing/2014/main" id="{5FE8F1A7-051C-45B2-9838-64959971355D}"/>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353075" y="-4502"/>
            <a:ext cx="513049" cy="540000"/>
          </a:xfrm>
          <a:prstGeom prst="rect">
            <a:avLst/>
          </a:prstGeom>
        </p:spPr>
      </p:pic>
    </p:spTree>
    <p:extLst>
      <p:ext uri="{BB962C8B-B14F-4D97-AF65-F5344CB8AC3E}">
        <p14:creationId xmlns:p14="http://schemas.microsoft.com/office/powerpoint/2010/main" val="3845293047"/>
      </p:ext>
    </p:extLst>
  </p:cSld>
  <p:clrMapOvr>
    <a:masterClrMapping/>
  </p:clrMapOvr>
  <p:extLst>
    <p:ext uri="{DCECCB84-F9BA-43D5-87BE-67443E8EF086}">
      <p15:sldGuideLst xmlns:p15="http://schemas.microsoft.com/office/powerpoint/2012/main">
        <p15:guide id="1" orient="horz" pos="2880">
          <p15:clr>
            <a:srgbClr val="FBAE40"/>
          </p15:clr>
        </p15:guide>
        <p15:guide id="2" pos="512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CEBF634F-FA3A-426A-B039-BBA003C7360B}"/>
              </a:ext>
            </a:extLst>
          </p:cNvPr>
          <p:cNvSpPr>
            <a:spLocks noGrp="1"/>
          </p:cNvSpPr>
          <p:nvPr>
            <p:ph type="title"/>
          </p:nvPr>
        </p:nvSpPr>
        <p:spPr>
          <a:xfrm>
            <a:off x="348444" y="571055"/>
            <a:ext cx="11508196"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2400" cap="small" baseline="0">
                <a:latin typeface="+mj-lt"/>
              </a:defRPr>
            </a:lvl1pPr>
          </a:lstStyle>
          <a:p>
            <a:pPr lvl="0" algn="l" rtl="0" eaLnBrk="1" fontAlgn="base" hangingPunct="1">
              <a:spcBef>
                <a:spcPct val="0"/>
              </a:spcBef>
              <a:spcAft>
                <a:spcPct val="0"/>
              </a:spcAft>
            </a:pPr>
            <a:r>
              <a:rPr lang="en-US"/>
              <a:t>Click to edit Master title style</a:t>
            </a:r>
          </a:p>
        </p:txBody>
      </p:sp>
      <p:sp>
        <p:nvSpPr>
          <p:cNvPr id="5" name="Text Placeholder 2">
            <a:extLst>
              <a:ext uri="{FF2B5EF4-FFF2-40B4-BE49-F238E27FC236}">
                <a16:creationId xmlns:a16="http://schemas.microsoft.com/office/drawing/2014/main" id="{71A7E63A-843E-4B69-BBDA-24474DC20C07}"/>
              </a:ext>
            </a:extLst>
          </p:cNvPr>
          <p:cNvSpPr>
            <a:spLocks noGrp="1"/>
          </p:cNvSpPr>
          <p:nvPr>
            <p:ph idx="1"/>
          </p:nvPr>
        </p:nvSpPr>
        <p:spPr>
          <a:xfrm>
            <a:off x="348444" y="1268760"/>
            <a:ext cx="5580000" cy="5040000"/>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355600" indent="-355600">
              <a:buClr>
                <a:srgbClr val="0070C0"/>
              </a:buClr>
              <a:buFont typeface="Wingdings" panose="05000000000000000000" pitchFamily="2" charset="2"/>
              <a:buChar char="§"/>
              <a:defRPr lang="en-US" sz="2000" dirty="0">
                <a:latin typeface="+mj-lt"/>
              </a:defRPr>
            </a:lvl1pPr>
            <a:lvl2pPr marL="723900" indent="-368300">
              <a:buClr>
                <a:srgbClr val="0070C0"/>
              </a:buClr>
              <a:buFont typeface="Arial" panose="020B0604020202020204" pitchFamily="34" charset="0"/>
              <a:buChar char="•"/>
              <a:defRPr lang="en-US" sz="1800" dirty="0">
                <a:latin typeface="+mj-lt"/>
              </a:defRPr>
            </a:lvl2pPr>
            <a:lvl3pPr marL="1079500" indent="-355600">
              <a:buClr>
                <a:srgbClr val="0070C0"/>
              </a:buClr>
              <a:buSzPct val="100000"/>
              <a:buFont typeface="Courier New" panose="02070309020205020404" pitchFamily="49" charset="0"/>
              <a:buChar char="o"/>
              <a:defRPr lang="en-US" sz="1400" dirty="0">
                <a:latin typeface="+mj-lt"/>
              </a:defRPr>
            </a:lvl3pPr>
            <a:lvl4pPr marL="1435100" indent="-355600">
              <a:buClr>
                <a:srgbClr val="0070C0"/>
              </a:buClr>
              <a:defRPr lang="en-US" sz="1400" dirty="0">
                <a:latin typeface="+mj-lt"/>
              </a:defRPr>
            </a:lvl4pPr>
            <a:lvl5pPr marL="1790700" indent="-355600">
              <a:buClr>
                <a:srgbClr val="0070C0"/>
              </a:buClr>
              <a:defRPr lang="en-US" sz="1400" dirty="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
            <a:extLst>
              <a:ext uri="{FF2B5EF4-FFF2-40B4-BE49-F238E27FC236}">
                <a16:creationId xmlns:a16="http://schemas.microsoft.com/office/drawing/2014/main" id="{D09483BC-9FAD-41E8-89AF-CE54315A0EDE}"/>
              </a:ext>
            </a:extLst>
          </p:cNvPr>
          <p:cNvSpPr>
            <a:spLocks noGrp="1"/>
          </p:cNvSpPr>
          <p:nvPr>
            <p:ph idx="10"/>
          </p:nvPr>
        </p:nvSpPr>
        <p:spPr>
          <a:xfrm>
            <a:off x="6276640" y="1268760"/>
            <a:ext cx="5580000" cy="5040000"/>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355600" indent="-355600">
              <a:buClr>
                <a:srgbClr val="0070C0"/>
              </a:buClr>
              <a:buFont typeface="Wingdings" panose="05000000000000000000" pitchFamily="2" charset="2"/>
              <a:buChar char="§"/>
              <a:defRPr lang="en-US" sz="2000" dirty="0">
                <a:latin typeface="+mj-lt"/>
              </a:defRPr>
            </a:lvl1pPr>
            <a:lvl2pPr marL="723900" indent="-368300">
              <a:buClr>
                <a:srgbClr val="0070C0"/>
              </a:buClr>
              <a:buFont typeface="Arial" panose="020B0604020202020204" pitchFamily="34" charset="0"/>
              <a:buChar char="•"/>
              <a:defRPr lang="en-US" sz="1800" dirty="0">
                <a:latin typeface="+mj-lt"/>
              </a:defRPr>
            </a:lvl2pPr>
            <a:lvl3pPr marL="1079500" indent="-355600">
              <a:buClr>
                <a:srgbClr val="0070C0"/>
              </a:buClr>
              <a:buSzPct val="100000"/>
              <a:buFont typeface="Courier New" panose="02070309020205020404" pitchFamily="49" charset="0"/>
              <a:buChar char="o"/>
              <a:defRPr lang="en-US" sz="1400" dirty="0">
                <a:latin typeface="+mj-lt"/>
              </a:defRPr>
            </a:lvl3pPr>
            <a:lvl4pPr marL="1435100" indent="-355600">
              <a:buClr>
                <a:srgbClr val="0070C0"/>
              </a:buClr>
              <a:defRPr lang="en-US" sz="1400" dirty="0">
                <a:latin typeface="+mj-lt"/>
              </a:defRPr>
            </a:lvl4pPr>
            <a:lvl5pPr marL="1790700" indent="-355600">
              <a:buClr>
                <a:srgbClr val="0070C0"/>
              </a:buClr>
              <a:defRPr lang="en-US" sz="1400" dirty="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94AE1653-B348-43B0-AD6E-CBFD16762A2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45853" y="186357"/>
            <a:ext cx="1304761" cy="360000"/>
          </a:xfrm>
          <a:prstGeom prst="rect">
            <a:avLst/>
          </a:prstGeom>
        </p:spPr>
      </p:pic>
      <p:pic>
        <p:nvPicPr>
          <p:cNvPr id="8" name="Picture 7" descr="A close up of a logo&#10;&#10;Description generated with very high confidence">
            <a:extLst>
              <a:ext uri="{FF2B5EF4-FFF2-40B4-BE49-F238E27FC236}">
                <a16:creationId xmlns:a16="http://schemas.microsoft.com/office/drawing/2014/main" id="{F9038DBA-0445-4C43-952A-597682231E2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353075" y="-4502"/>
            <a:ext cx="513049" cy="540000"/>
          </a:xfrm>
          <a:prstGeom prst="rect">
            <a:avLst/>
          </a:prstGeom>
        </p:spPr>
      </p:pic>
    </p:spTree>
    <p:extLst>
      <p:ext uri="{BB962C8B-B14F-4D97-AF65-F5344CB8AC3E}">
        <p14:creationId xmlns:p14="http://schemas.microsoft.com/office/powerpoint/2010/main" val="1195848223"/>
      </p:ext>
    </p:extLst>
  </p:cSld>
  <p:clrMapOvr>
    <a:masterClrMapping/>
  </p:clrMapOvr>
  <p:extLst>
    <p:ext uri="{DCECCB84-F9BA-43D5-87BE-67443E8EF086}">
      <p15:sldGuideLst xmlns:p15="http://schemas.microsoft.com/office/powerpoint/2012/main">
        <p15:guide id="1" orient="horz" pos="2880">
          <p15:clr>
            <a:srgbClr val="FBAE40"/>
          </p15:clr>
        </p15:guide>
        <p15:guide id="2" pos="51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348807" y="981310"/>
            <a:ext cx="11520000" cy="215442"/>
          </a:xfrm>
          <a:prstGeom prst="rect">
            <a:avLst/>
          </a:prstGeom>
        </p:spPr>
        <p:txBody>
          <a:bodyPr lIns="0" anchor="ctr">
            <a:noAutofit/>
          </a:bodyPr>
          <a:lstStyle>
            <a:lvl1pPr marL="0" indent="0">
              <a:buNone/>
              <a:defRPr lang="en-US" sz="1800" smtClean="0">
                <a:solidFill>
                  <a:srgbClr val="002060"/>
                </a:solidFill>
                <a:latin typeface="+mj-lt"/>
              </a:defRPr>
            </a:lvl1pPr>
          </a:lstStyle>
          <a:p>
            <a:pPr marL="457178" lvl="0" indent="-457178"/>
            <a:r>
              <a:rPr lang="en-US"/>
              <a:t>Click to edit Master text styles</a:t>
            </a:r>
          </a:p>
        </p:txBody>
      </p:sp>
      <p:sp>
        <p:nvSpPr>
          <p:cNvPr id="8" name="Title Placeholder 1"/>
          <p:cNvSpPr>
            <a:spLocks noGrp="1"/>
          </p:cNvSpPr>
          <p:nvPr>
            <p:ph type="title"/>
          </p:nvPr>
        </p:nvSpPr>
        <p:spPr>
          <a:xfrm>
            <a:off x="344507" y="577802"/>
            <a:ext cx="11520000"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2400" cap="small" baseline="0">
                <a:latin typeface="+mj-lt"/>
              </a:defRPr>
            </a:lvl1pPr>
          </a:lstStyle>
          <a:p>
            <a:pPr lvl="0" algn="l" rtl="0" eaLnBrk="1" fontAlgn="base" hangingPunct="1">
              <a:spcBef>
                <a:spcPct val="0"/>
              </a:spcBef>
              <a:spcAft>
                <a:spcPct val="0"/>
              </a:spcAft>
            </a:pPr>
            <a:r>
              <a:rPr lang="en-US"/>
              <a:t>Click to edit Master title style</a:t>
            </a:r>
          </a:p>
        </p:txBody>
      </p:sp>
      <p:pic>
        <p:nvPicPr>
          <p:cNvPr id="4" name="Picture 3">
            <a:extLst>
              <a:ext uri="{FF2B5EF4-FFF2-40B4-BE49-F238E27FC236}">
                <a16:creationId xmlns:a16="http://schemas.microsoft.com/office/drawing/2014/main" id="{3CF8ECC5-AED9-4A07-9BDF-FC5B142F99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45853" y="186357"/>
            <a:ext cx="1304761" cy="360000"/>
          </a:xfrm>
          <a:prstGeom prst="rect">
            <a:avLst/>
          </a:prstGeom>
        </p:spPr>
      </p:pic>
      <p:pic>
        <p:nvPicPr>
          <p:cNvPr id="5" name="Picture 4" descr="A close up of a logo&#10;&#10;Description generated with very high confidence">
            <a:extLst>
              <a:ext uri="{FF2B5EF4-FFF2-40B4-BE49-F238E27FC236}">
                <a16:creationId xmlns:a16="http://schemas.microsoft.com/office/drawing/2014/main" id="{BDAF7218-F49A-41B3-82A5-617E0A79F5AF}"/>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353075" y="-4502"/>
            <a:ext cx="513049" cy="540000"/>
          </a:xfrm>
          <a:prstGeom prst="rect">
            <a:avLst/>
          </a:prstGeom>
        </p:spPr>
      </p:pic>
    </p:spTree>
    <p:extLst>
      <p:ext uri="{BB962C8B-B14F-4D97-AF65-F5344CB8AC3E}">
        <p14:creationId xmlns:p14="http://schemas.microsoft.com/office/powerpoint/2010/main" val="4985398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344507" y="577802"/>
            <a:ext cx="11520000"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2400" cap="small" baseline="0">
                <a:latin typeface="+mj-lt"/>
              </a:defRPr>
            </a:lvl1pPr>
          </a:lstStyle>
          <a:p>
            <a:pPr lvl="0" algn="l" rtl="0" eaLnBrk="1" fontAlgn="base" hangingPunct="1">
              <a:spcBef>
                <a:spcPct val="0"/>
              </a:spcBef>
              <a:spcAft>
                <a:spcPct val="0"/>
              </a:spcAft>
            </a:pPr>
            <a:r>
              <a:rPr lang="en-US"/>
              <a:t>Click to edit Master title style</a:t>
            </a:r>
          </a:p>
        </p:txBody>
      </p:sp>
      <p:sp>
        <p:nvSpPr>
          <p:cNvPr id="5" name="Text Placeholder 2">
            <a:extLst>
              <a:ext uri="{FF2B5EF4-FFF2-40B4-BE49-F238E27FC236}">
                <a16:creationId xmlns:a16="http://schemas.microsoft.com/office/drawing/2014/main" id="{AEF29181-AEBE-40D2-88E5-66151D830FDC}"/>
              </a:ext>
            </a:extLst>
          </p:cNvPr>
          <p:cNvSpPr>
            <a:spLocks noGrp="1"/>
          </p:cNvSpPr>
          <p:nvPr>
            <p:ph idx="10"/>
          </p:nvPr>
        </p:nvSpPr>
        <p:spPr>
          <a:xfrm>
            <a:off x="348444" y="1485304"/>
            <a:ext cx="11508196" cy="4680000"/>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355600" indent="-355600">
              <a:buClr>
                <a:srgbClr val="0070C0"/>
              </a:buClr>
              <a:buFont typeface="Wingdings" panose="05000000000000000000" pitchFamily="2" charset="2"/>
              <a:buChar char="§"/>
              <a:defRPr lang="en-US" sz="2000" dirty="0">
                <a:latin typeface="+mj-lt"/>
              </a:defRPr>
            </a:lvl1pPr>
            <a:lvl2pPr marL="723900" indent="-368300">
              <a:buClr>
                <a:srgbClr val="0070C0"/>
              </a:buClr>
              <a:buFont typeface="Arial" panose="020B0604020202020204" pitchFamily="34" charset="0"/>
              <a:buChar char="•"/>
              <a:defRPr lang="en-US" sz="1800" dirty="0">
                <a:latin typeface="+mj-lt"/>
              </a:defRPr>
            </a:lvl2pPr>
            <a:lvl3pPr marL="1079500" indent="-355600">
              <a:buClr>
                <a:srgbClr val="0070C0"/>
              </a:buClr>
              <a:buSzPct val="100000"/>
              <a:buFont typeface="Courier New" panose="02070309020205020404" pitchFamily="49" charset="0"/>
              <a:buChar char="o"/>
              <a:defRPr lang="en-US" sz="1400" dirty="0">
                <a:latin typeface="+mj-lt"/>
              </a:defRPr>
            </a:lvl3pPr>
            <a:lvl4pPr marL="1435100" indent="-355600">
              <a:buClr>
                <a:srgbClr val="0070C0"/>
              </a:buClr>
              <a:defRPr lang="en-US" sz="1400" dirty="0">
                <a:latin typeface="+mj-lt"/>
              </a:defRPr>
            </a:lvl4pPr>
            <a:lvl5pPr marL="1790700" indent="-355600">
              <a:buClr>
                <a:srgbClr val="0070C0"/>
              </a:buClr>
              <a:defRPr lang="en-US" sz="1400" dirty="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7C7E4BE7-516C-4B41-A66B-413137E0286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45853" y="186357"/>
            <a:ext cx="1304761" cy="360000"/>
          </a:xfrm>
          <a:prstGeom prst="rect">
            <a:avLst/>
          </a:prstGeom>
        </p:spPr>
      </p:pic>
      <p:pic>
        <p:nvPicPr>
          <p:cNvPr id="9" name="Picture 8" descr="A close up of a logo&#10;&#10;Description generated with very high confidence">
            <a:extLst>
              <a:ext uri="{FF2B5EF4-FFF2-40B4-BE49-F238E27FC236}">
                <a16:creationId xmlns:a16="http://schemas.microsoft.com/office/drawing/2014/main" id="{6B90F19C-808E-46F9-B2CE-61B785D0163F}"/>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353075" y="-4502"/>
            <a:ext cx="513049" cy="540000"/>
          </a:xfrm>
          <a:prstGeom prst="rect">
            <a:avLst/>
          </a:prstGeom>
        </p:spPr>
      </p:pic>
      <p:sp>
        <p:nvSpPr>
          <p:cNvPr id="10" name="Text Placeholder 6">
            <a:extLst>
              <a:ext uri="{FF2B5EF4-FFF2-40B4-BE49-F238E27FC236}">
                <a16:creationId xmlns:a16="http://schemas.microsoft.com/office/drawing/2014/main" id="{E0F0439E-5058-4718-990A-769EC5DC11E4}"/>
              </a:ext>
            </a:extLst>
          </p:cNvPr>
          <p:cNvSpPr>
            <a:spLocks noGrp="1"/>
          </p:cNvSpPr>
          <p:nvPr>
            <p:ph type="body" sz="quarter" idx="13"/>
          </p:nvPr>
        </p:nvSpPr>
        <p:spPr>
          <a:xfrm>
            <a:off x="348807" y="981310"/>
            <a:ext cx="11520000" cy="215442"/>
          </a:xfrm>
          <a:prstGeom prst="rect">
            <a:avLst/>
          </a:prstGeom>
        </p:spPr>
        <p:txBody>
          <a:bodyPr lIns="0" anchor="ctr">
            <a:noAutofit/>
          </a:bodyPr>
          <a:lstStyle>
            <a:lvl1pPr marL="0" indent="0">
              <a:buNone/>
              <a:defRPr lang="en-US" sz="1800" smtClean="0">
                <a:solidFill>
                  <a:srgbClr val="002060"/>
                </a:solidFill>
                <a:latin typeface="+mj-lt"/>
              </a:defRPr>
            </a:lvl1pPr>
          </a:lstStyle>
          <a:p>
            <a:pPr marL="457178" lvl="0" indent="-457178"/>
            <a:r>
              <a:rPr lang="en-US"/>
              <a:t>Click to edit Master text styles</a:t>
            </a:r>
          </a:p>
        </p:txBody>
      </p:sp>
    </p:spTree>
    <p:extLst>
      <p:ext uri="{BB962C8B-B14F-4D97-AF65-F5344CB8AC3E}">
        <p14:creationId xmlns:p14="http://schemas.microsoft.com/office/powerpoint/2010/main" val="22989569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344507" y="577802"/>
            <a:ext cx="11520000"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2400" cap="small" baseline="0">
                <a:latin typeface="+mj-lt"/>
              </a:defRPr>
            </a:lvl1pPr>
          </a:lstStyle>
          <a:p>
            <a:pPr lvl="0" algn="l" rtl="0" eaLnBrk="1" fontAlgn="base" hangingPunct="1">
              <a:spcBef>
                <a:spcPct val="0"/>
              </a:spcBef>
              <a:spcAft>
                <a:spcPct val="0"/>
              </a:spcAft>
            </a:pPr>
            <a:r>
              <a:rPr lang="en-US"/>
              <a:t>Click to edit Master title style</a:t>
            </a:r>
          </a:p>
        </p:txBody>
      </p:sp>
      <p:sp>
        <p:nvSpPr>
          <p:cNvPr id="9" name="Text Placeholder 2">
            <a:extLst>
              <a:ext uri="{FF2B5EF4-FFF2-40B4-BE49-F238E27FC236}">
                <a16:creationId xmlns:a16="http://schemas.microsoft.com/office/drawing/2014/main" id="{9CF3D1D8-4D2E-4677-A7F8-F4D62F034A34}"/>
              </a:ext>
            </a:extLst>
          </p:cNvPr>
          <p:cNvSpPr>
            <a:spLocks noGrp="1"/>
          </p:cNvSpPr>
          <p:nvPr>
            <p:ph idx="10"/>
          </p:nvPr>
        </p:nvSpPr>
        <p:spPr>
          <a:xfrm>
            <a:off x="348444" y="1485304"/>
            <a:ext cx="5580000" cy="4680000"/>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355600" indent="-355600">
              <a:buClr>
                <a:srgbClr val="0070C0"/>
              </a:buClr>
              <a:buFont typeface="Wingdings" panose="05000000000000000000" pitchFamily="2" charset="2"/>
              <a:buChar char="§"/>
              <a:defRPr lang="en-US" sz="2000" dirty="0">
                <a:latin typeface="+mj-lt"/>
              </a:defRPr>
            </a:lvl1pPr>
            <a:lvl2pPr marL="723900" indent="-368300">
              <a:buClr>
                <a:srgbClr val="0070C0"/>
              </a:buClr>
              <a:buFont typeface="Arial" panose="020B0604020202020204" pitchFamily="34" charset="0"/>
              <a:buChar char="•"/>
              <a:defRPr lang="en-US" sz="1800" dirty="0">
                <a:latin typeface="+mj-lt"/>
              </a:defRPr>
            </a:lvl2pPr>
            <a:lvl3pPr marL="1079500" indent="-355600">
              <a:buClr>
                <a:srgbClr val="0070C0"/>
              </a:buClr>
              <a:buSzPct val="100000"/>
              <a:buFont typeface="Courier New" panose="02070309020205020404" pitchFamily="49" charset="0"/>
              <a:buChar char="o"/>
              <a:defRPr lang="en-US" sz="1400" dirty="0">
                <a:latin typeface="+mj-lt"/>
              </a:defRPr>
            </a:lvl3pPr>
            <a:lvl4pPr marL="1435100" indent="-355600">
              <a:buClr>
                <a:srgbClr val="0070C0"/>
              </a:buClr>
              <a:defRPr lang="en-US" sz="1400" dirty="0">
                <a:latin typeface="+mj-lt"/>
              </a:defRPr>
            </a:lvl4pPr>
            <a:lvl5pPr marL="1790700" indent="-355600">
              <a:buClr>
                <a:srgbClr val="0070C0"/>
              </a:buClr>
              <a:defRPr lang="en-US" sz="1400" dirty="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8BAEACDA-1B4B-416D-87B8-34CB9BC7DED5}"/>
              </a:ext>
            </a:extLst>
          </p:cNvPr>
          <p:cNvSpPr>
            <a:spLocks noGrp="1"/>
          </p:cNvSpPr>
          <p:nvPr>
            <p:ph idx="14"/>
          </p:nvPr>
        </p:nvSpPr>
        <p:spPr>
          <a:xfrm>
            <a:off x="6263556" y="1485304"/>
            <a:ext cx="5580000" cy="4680000"/>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355600" indent="-355600">
              <a:buClr>
                <a:srgbClr val="0070C0"/>
              </a:buClr>
              <a:buFont typeface="Wingdings" panose="05000000000000000000" pitchFamily="2" charset="2"/>
              <a:buChar char="§"/>
              <a:defRPr lang="en-US" sz="2000" dirty="0">
                <a:latin typeface="+mj-lt"/>
              </a:defRPr>
            </a:lvl1pPr>
            <a:lvl2pPr marL="723900" indent="-368300">
              <a:buClr>
                <a:srgbClr val="0070C0"/>
              </a:buClr>
              <a:buFont typeface="Arial" panose="020B0604020202020204" pitchFamily="34" charset="0"/>
              <a:buChar char="•"/>
              <a:defRPr lang="en-US" sz="1800" dirty="0">
                <a:latin typeface="+mj-lt"/>
              </a:defRPr>
            </a:lvl2pPr>
            <a:lvl3pPr marL="1079500" indent="-355600">
              <a:buClr>
                <a:srgbClr val="0070C0"/>
              </a:buClr>
              <a:buSzPct val="100000"/>
              <a:buFont typeface="Courier New" panose="02070309020205020404" pitchFamily="49" charset="0"/>
              <a:buChar char="o"/>
              <a:defRPr lang="en-US" sz="1400" dirty="0">
                <a:latin typeface="+mj-lt"/>
              </a:defRPr>
            </a:lvl3pPr>
            <a:lvl4pPr marL="1435100" indent="-355600">
              <a:buClr>
                <a:srgbClr val="0070C0"/>
              </a:buClr>
              <a:defRPr lang="en-US" sz="1400" dirty="0">
                <a:latin typeface="+mj-lt"/>
              </a:defRPr>
            </a:lvl4pPr>
            <a:lvl5pPr marL="1790700" indent="-355600">
              <a:buClr>
                <a:srgbClr val="0070C0"/>
              </a:buClr>
              <a:defRPr lang="en-US" sz="1400" dirty="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7E3CFD69-ED9B-4F3D-9611-36BDAEB4DC9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45853" y="186357"/>
            <a:ext cx="1304761" cy="360000"/>
          </a:xfrm>
          <a:prstGeom prst="rect">
            <a:avLst/>
          </a:prstGeom>
        </p:spPr>
      </p:pic>
      <p:pic>
        <p:nvPicPr>
          <p:cNvPr id="11" name="Picture 10" descr="A close up of a logo&#10;&#10;Description generated with very high confidence">
            <a:extLst>
              <a:ext uri="{FF2B5EF4-FFF2-40B4-BE49-F238E27FC236}">
                <a16:creationId xmlns:a16="http://schemas.microsoft.com/office/drawing/2014/main" id="{35F12269-A9D4-45D0-827E-81417B0DC5D4}"/>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353075" y="-4502"/>
            <a:ext cx="513049" cy="540000"/>
          </a:xfrm>
          <a:prstGeom prst="rect">
            <a:avLst/>
          </a:prstGeom>
        </p:spPr>
      </p:pic>
      <p:sp>
        <p:nvSpPr>
          <p:cNvPr id="12" name="Text Placeholder 6">
            <a:extLst>
              <a:ext uri="{FF2B5EF4-FFF2-40B4-BE49-F238E27FC236}">
                <a16:creationId xmlns:a16="http://schemas.microsoft.com/office/drawing/2014/main" id="{6187F884-E168-4E1E-BBD4-2DE6A7BAB196}"/>
              </a:ext>
            </a:extLst>
          </p:cNvPr>
          <p:cNvSpPr>
            <a:spLocks noGrp="1"/>
          </p:cNvSpPr>
          <p:nvPr>
            <p:ph type="body" sz="quarter" idx="13"/>
          </p:nvPr>
        </p:nvSpPr>
        <p:spPr>
          <a:xfrm>
            <a:off x="348807" y="981310"/>
            <a:ext cx="11520000" cy="215442"/>
          </a:xfrm>
          <a:prstGeom prst="rect">
            <a:avLst/>
          </a:prstGeom>
        </p:spPr>
        <p:txBody>
          <a:bodyPr lIns="0" anchor="ctr">
            <a:noAutofit/>
          </a:bodyPr>
          <a:lstStyle>
            <a:lvl1pPr marL="0" indent="0">
              <a:buNone/>
              <a:defRPr lang="en-US" sz="1800" smtClean="0">
                <a:solidFill>
                  <a:srgbClr val="002060"/>
                </a:solidFill>
                <a:latin typeface="+mj-lt"/>
              </a:defRPr>
            </a:lvl1pPr>
          </a:lstStyle>
          <a:p>
            <a:pPr marL="457178" lvl="0" indent="-457178"/>
            <a:r>
              <a:rPr lang="en-US"/>
              <a:t>Click to edit Master text styles</a:t>
            </a:r>
          </a:p>
        </p:txBody>
      </p:sp>
    </p:spTree>
    <p:extLst>
      <p:ext uri="{BB962C8B-B14F-4D97-AF65-F5344CB8AC3E}">
        <p14:creationId xmlns:p14="http://schemas.microsoft.com/office/powerpoint/2010/main" val="357510946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rofile">
    <p:spTree>
      <p:nvGrpSpPr>
        <p:cNvPr id="1" name=""/>
        <p:cNvGrpSpPr/>
        <p:nvPr/>
      </p:nvGrpSpPr>
      <p:grpSpPr>
        <a:xfrm>
          <a:off x="0" y="0"/>
          <a:ext cx="0" cy="0"/>
          <a:chOff x="0" y="0"/>
          <a:chExt cx="0" cy="0"/>
        </a:xfrm>
      </p:grpSpPr>
      <p:sp>
        <p:nvSpPr>
          <p:cNvPr id="48" name="Rectangle 15">
            <a:extLst>
              <a:ext uri="{FF2B5EF4-FFF2-40B4-BE49-F238E27FC236}">
                <a16:creationId xmlns:a16="http://schemas.microsoft.com/office/drawing/2014/main" id="{E388981B-E7FC-4227-B884-DE08EA49BE35}"/>
              </a:ext>
            </a:extLst>
          </p:cNvPr>
          <p:cNvSpPr>
            <a:spLocks noChangeArrowheads="1"/>
          </p:cNvSpPr>
          <p:nvPr userDrawn="1"/>
        </p:nvSpPr>
        <p:spPr bwMode="gray">
          <a:xfrm>
            <a:off x="362183" y="3121275"/>
            <a:ext cx="5682688" cy="3404071"/>
          </a:xfrm>
          <a:prstGeom prst="rect">
            <a:avLst/>
          </a:prstGeom>
          <a:noFill/>
          <a:ln w="317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36000" bIns="36000"/>
          <a:lstStyle/>
          <a:p>
            <a:pPr marL="228584" indent="-228584" algn="just" defTabSz="1219110">
              <a:spcBef>
                <a:spcPts val="600"/>
              </a:spcBef>
              <a:buClr>
                <a:srgbClr val="4F81BD">
                  <a:lumMod val="40000"/>
                  <a:lumOff val="60000"/>
                </a:srgbClr>
              </a:buClr>
              <a:buSzPct val="150000"/>
              <a:buFont typeface="Wingdings" pitchFamily="2" charset="2"/>
              <a:buChar char="§"/>
              <a:defRPr/>
            </a:pPr>
            <a:endParaRPr lang="en-US" sz="1067">
              <a:solidFill>
                <a:prstClr val="black"/>
              </a:solidFill>
              <a:latin typeface="Facto" panose="00000500000000000000" pitchFamily="50" charset="0"/>
              <a:cs typeface="Calibri" panose="020F0502020204030204" pitchFamily="34" charset="0"/>
            </a:endParaRPr>
          </a:p>
        </p:txBody>
      </p:sp>
      <p:sp>
        <p:nvSpPr>
          <p:cNvPr id="6" name="Title Placeholder 1"/>
          <p:cNvSpPr>
            <a:spLocks noGrp="1"/>
          </p:cNvSpPr>
          <p:nvPr>
            <p:ph type="title" hasCustomPrompt="1"/>
          </p:nvPr>
        </p:nvSpPr>
        <p:spPr>
          <a:xfrm>
            <a:off x="368657" y="559605"/>
            <a:ext cx="5838799"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cap="small" baseline="0">
                <a:latin typeface="Facto" panose="00000500000000000000" pitchFamily="50" charset="0"/>
              </a:defRPr>
            </a:lvl1pPr>
          </a:lstStyle>
          <a:p>
            <a:pPr lvl="0" algn="l" rtl="0" eaLnBrk="1" fontAlgn="base" hangingPunct="1">
              <a:spcBef>
                <a:spcPct val="0"/>
              </a:spcBef>
              <a:spcAft>
                <a:spcPct val="0"/>
              </a:spcAft>
            </a:pPr>
            <a:r>
              <a:rPr lang="en-US"/>
              <a:t>Enter Role</a:t>
            </a:r>
          </a:p>
        </p:txBody>
      </p:sp>
      <p:sp>
        <p:nvSpPr>
          <p:cNvPr id="45" name="Rectangle 6">
            <a:extLst>
              <a:ext uri="{FF2B5EF4-FFF2-40B4-BE49-F238E27FC236}">
                <a16:creationId xmlns:a16="http://schemas.microsoft.com/office/drawing/2014/main" id="{045365A5-7562-4010-94BE-FA2C0156A7C6}"/>
              </a:ext>
            </a:extLst>
          </p:cNvPr>
          <p:cNvSpPr>
            <a:spLocks noChangeArrowheads="1"/>
          </p:cNvSpPr>
          <p:nvPr userDrawn="1"/>
        </p:nvSpPr>
        <p:spPr bwMode="gray">
          <a:xfrm>
            <a:off x="1881196" y="1127232"/>
            <a:ext cx="1169285" cy="827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3025" tIns="36512" rIns="73025" bIns="36512">
            <a:spAutoFit/>
          </a:bodyPr>
          <a:lstStyle/>
          <a:p>
            <a:pPr defTabSz="585744" eaLnBrk="0" hangingPunct="0">
              <a:spcBef>
                <a:spcPts val="600"/>
              </a:spcBef>
            </a:pPr>
            <a:r>
              <a:rPr lang="en-US" sz="1300" b="0">
                <a:solidFill>
                  <a:srgbClr val="000000"/>
                </a:solidFill>
                <a:latin typeface="Facto" panose="00000500000000000000" pitchFamily="50" charset="0"/>
                <a:cs typeface="Calibri" panose="020F0502020204030204" pitchFamily="34" charset="0"/>
              </a:rPr>
              <a:t>Name :</a:t>
            </a:r>
          </a:p>
          <a:p>
            <a:pPr defTabSz="585744" eaLnBrk="0" hangingPunct="0">
              <a:spcBef>
                <a:spcPts val="600"/>
              </a:spcBef>
            </a:pPr>
            <a:r>
              <a:rPr lang="en-US" sz="1300" b="0">
                <a:solidFill>
                  <a:srgbClr val="000000"/>
                </a:solidFill>
                <a:latin typeface="Facto" panose="00000500000000000000" pitchFamily="50" charset="0"/>
                <a:cs typeface="Calibri" panose="020F0502020204030204" pitchFamily="34" charset="0"/>
              </a:rPr>
              <a:t>Experience :</a:t>
            </a:r>
            <a:endParaRPr lang="en-US" sz="1300" b="0">
              <a:solidFill>
                <a:prstClr val="black"/>
              </a:solidFill>
              <a:latin typeface="Facto" panose="00000500000000000000" pitchFamily="50" charset="0"/>
              <a:cs typeface="Calibri" panose="020F0502020204030204" pitchFamily="34" charset="0"/>
            </a:endParaRPr>
          </a:p>
          <a:p>
            <a:pPr defTabSz="585744" eaLnBrk="0" hangingPunct="0">
              <a:spcBef>
                <a:spcPts val="600"/>
              </a:spcBef>
            </a:pPr>
            <a:r>
              <a:rPr lang="en-US" sz="1300" b="0">
                <a:solidFill>
                  <a:srgbClr val="000000"/>
                </a:solidFill>
                <a:latin typeface="Facto" panose="00000500000000000000" pitchFamily="50" charset="0"/>
                <a:cs typeface="Calibri" panose="020F0502020204030204" pitchFamily="34" charset="0"/>
              </a:rPr>
              <a:t>Domain : </a:t>
            </a:r>
            <a:endParaRPr lang="en-US" sz="1300" b="0" u="sng">
              <a:solidFill>
                <a:srgbClr val="000000"/>
              </a:solidFill>
              <a:latin typeface="Facto" panose="00000500000000000000" pitchFamily="50" charset="0"/>
              <a:cs typeface="Calibri" panose="020F0502020204030204" pitchFamily="34" charset="0"/>
            </a:endParaRPr>
          </a:p>
        </p:txBody>
      </p:sp>
      <p:sp>
        <p:nvSpPr>
          <p:cNvPr id="46" name="Rectangle 7">
            <a:extLst>
              <a:ext uri="{FF2B5EF4-FFF2-40B4-BE49-F238E27FC236}">
                <a16:creationId xmlns:a16="http://schemas.microsoft.com/office/drawing/2014/main" id="{9604D8AB-9820-4583-8B24-45B3A4860D73}"/>
              </a:ext>
            </a:extLst>
          </p:cNvPr>
          <p:cNvSpPr>
            <a:spLocks noChangeArrowheads="1"/>
          </p:cNvSpPr>
          <p:nvPr userDrawn="1"/>
        </p:nvSpPr>
        <p:spPr bwMode="gray">
          <a:xfrm>
            <a:off x="6104927" y="934120"/>
            <a:ext cx="3657600" cy="240000"/>
          </a:xfrm>
          <a:prstGeom prst="parallelogram">
            <a:avLst/>
          </a:prstGeom>
          <a:solidFill>
            <a:schemeClr val="accent1">
              <a:lumMod val="75000"/>
            </a:schemeClr>
          </a:solidFill>
          <a:ln>
            <a:noFill/>
          </a:ln>
          <a:extLst>
            <a:ext uri="{91240B29-F687-4F45-9708-019B960494DF}">
              <a14:hiddenLine xmlns:a14="http://schemas.microsoft.com/office/drawing/2010/main" w="3175">
                <a:solidFill>
                  <a:srgbClr val="000000"/>
                </a:solidFill>
                <a:miter lim="800000"/>
                <a:headEnd/>
                <a:tailEnd/>
              </a14:hiddenLine>
            </a:ext>
          </a:extLst>
        </p:spPr>
        <p:txBody>
          <a:bodyPr wrap="none" lIns="36000" tIns="36000" rIns="36000" bIns="36000" anchor="ctr"/>
          <a:lstStyle/>
          <a:p>
            <a:pPr marL="195250" indent="-195250" defTabSz="1219110" eaLnBrk="0" hangingPunct="0">
              <a:lnSpc>
                <a:spcPct val="110000"/>
              </a:lnSpc>
              <a:spcAft>
                <a:spcPct val="20000"/>
              </a:spcAft>
              <a:buClr>
                <a:prstClr val="black"/>
              </a:buClr>
            </a:pPr>
            <a:r>
              <a:rPr lang="en-GB" sz="1100" b="1">
                <a:solidFill>
                  <a:prstClr val="white"/>
                </a:solidFill>
                <a:latin typeface="Facto" panose="00000500000000000000" pitchFamily="50" charset="0"/>
                <a:cs typeface="Calibri" panose="020F0502020204030204" pitchFamily="34" charset="0"/>
              </a:rPr>
              <a:t>SKILLS</a:t>
            </a:r>
          </a:p>
        </p:txBody>
      </p:sp>
      <p:sp>
        <p:nvSpPr>
          <p:cNvPr id="47" name="Rectangle 9">
            <a:extLst>
              <a:ext uri="{FF2B5EF4-FFF2-40B4-BE49-F238E27FC236}">
                <a16:creationId xmlns:a16="http://schemas.microsoft.com/office/drawing/2014/main" id="{5B71AA9D-392B-45DE-B6EB-5C70BF1F7FEE}"/>
              </a:ext>
            </a:extLst>
          </p:cNvPr>
          <p:cNvSpPr>
            <a:spLocks noChangeArrowheads="1"/>
          </p:cNvSpPr>
          <p:nvPr userDrawn="1"/>
        </p:nvSpPr>
        <p:spPr bwMode="gray">
          <a:xfrm>
            <a:off x="362181" y="2890499"/>
            <a:ext cx="3657600" cy="240000"/>
          </a:xfrm>
          <a:prstGeom prst="parallelogram">
            <a:avLst/>
          </a:prstGeom>
          <a:solidFill>
            <a:schemeClr val="accent1">
              <a:lumMod val="75000"/>
            </a:schemeClr>
          </a:solidFill>
          <a:ln>
            <a:noFill/>
          </a:ln>
        </p:spPr>
        <p:txBody>
          <a:bodyPr wrap="none" lIns="36000" tIns="36000" rIns="36000" bIns="36000" anchor="ctr"/>
          <a:lstStyle/>
          <a:p>
            <a:pPr marL="195250" indent="-195250" defTabSz="1219110" eaLnBrk="0" hangingPunct="0">
              <a:lnSpc>
                <a:spcPct val="110000"/>
              </a:lnSpc>
              <a:spcAft>
                <a:spcPct val="20000"/>
              </a:spcAft>
              <a:buClr>
                <a:prstClr val="black"/>
              </a:buClr>
            </a:pPr>
            <a:r>
              <a:rPr lang="en-US" sz="1100" b="1">
                <a:solidFill>
                  <a:prstClr val="white"/>
                </a:solidFill>
                <a:latin typeface="Facto" panose="00000500000000000000" pitchFamily="50" charset="0"/>
                <a:cs typeface="Calibri" panose="020F0502020204030204" pitchFamily="34" charset="0"/>
              </a:rPr>
              <a:t>PROFESSIONAL BACKGROUND</a:t>
            </a:r>
            <a:endParaRPr lang="en-GB" sz="1100" b="1">
              <a:solidFill>
                <a:prstClr val="white"/>
              </a:solidFill>
              <a:latin typeface="Facto" panose="00000500000000000000" pitchFamily="50" charset="0"/>
              <a:cs typeface="Calibri" panose="020F0502020204030204" pitchFamily="34" charset="0"/>
            </a:endParaRPr>
          </a:p>
        </p:txBody>
      </p:sp>
      <p:sp>
        <p:nvSpPr>
          <p:cNvPr id="49" name="Rectangle 9">
            <a:extLst>
              <a:ext uri="{FF2B5EF4-FFF2-40B4-BE49-F238E27FC236}">
                <a16:creationId xmlns:a16="http://schemas.microsoft.com/office/drawing/2014/main" id="{15448F0A-D1D0-41AC-BB29-42817F71D7DC}"/>
              </a:ext>
            </a:extLst>
          </p:cNvPr>
          <p:cNvSpPr>
            <a:spLocks noChangeArrowheads="1"/>
          </p:cNvSpPr>
          <p:nvPr userDrawn="1"/>
        </p:nvSpPr>
        <p:spPr bwMode="gray">
          <a:xfrm>
            <a:off x="6096000" y="2895759"/>
            <a:ext cx="3657600" cy="240000"/>
          </a:xfrm>
          <a:prstGeom prst="parallelogram">
            <a:avLst/>
          </a:prstGeom>
          <a:solidFill>
            <a:schemeClr val="accent1">
              <a:lumMod val="75000"/>
            </a:schemeClr>
          </a:solidFill>
          <a:ln>
            <a:noFill/>
          </a:ln>
          <a:extLst>
            <a:ext uri="{91240B29-F687-4F45-9708-019B960494DF}">
              <a14:hiddenLine xmlns:a14="http://schemas.microsoft.com/office/drawing/2010/main" w="3175">
                <a:solidFill>
                  <a:srgbClr val="000000"/>
                </a:solidFill>
                <a:miter lim="800000"/>
                <a:headEnd/>
                <a:tailEnd/>
              </a14:hiddenLine>
            </a:ext>
          </a:extLst>
        </p:spPr>
        <p:txBody>
          <a:bodyPr wrap="none" lIns="36000" tIns="36000" rIns="36000" bIns="36000" anchor="ctr"/>
          <a:lstStyle/>
          <a:p>
            <a:pPr marL="195250" indent="-195250" defTabSz="1219110" eaLnBrk="0" hangingPunct="0">
              <a:lnSpc>
                <a:spcPct val="110000"/>
              </a:lnSpc>
              <a:spcAft>
                <a:spcPct val="20000"/>
              </a:spcAft>
              <a:buClr>
                <a:prstClr val="black"/>
              </a:buClr>
            </a:pPr>
            <a:r>
              <a:rPr lang="en-GB" sz="1100" b="1">
                <a:solidFill>
                  <a:prstClr val="white"/>
                </a:solidFill>
                <a:latin typeface="Facto" panose="00000500000000000000" pitchFamily="50" charset="0"/>
                <a:cs typeface="Calibri" panose="020F0502020204030204" pitchFamily="34" charset="0"/>
              </a:rPr>
              <a:t>RELEVANT EXPERIENCE</a:t>
            </a:r>
          </a:p>
        </p:txBody>
      </p:sp>
      <p:sp>
        <p:nvSpPr>
          <p:cNvPr id="50" name="Rectangle 15">
            <a:extLst>
              <a:ext uri="{FF2B5EF4-FFF2-40B4-BE49-F238E27FC236}">
                <a16:creationId xmlns:a16="http://schemas.microsoft.com/office/drawing/2014/main" id="{781D1154-20ED-44D7-8A06-CBE0A8F6BADD}"/>
              </a:ext>
            </a:extLst>
          </p:cNvPr>
          <p:cNvSpPr>
            <a:spLocks noChangeArrowheads="1"/>
          </p:cNvSpPr>
          <p:nvPr userDrawn="1"/>
        </p:nvSpPr>
        <p:spPr bwMode="gray">
          <a:xfrm>
            <a:off x="6096000" y="3121276"/>
            <a:ext cx="5847725" cy="3404069"/>
          </a:xfrm>
          <a:prstGeom prst="rect">
            <a:avLst/>
          </a:prstGeom>
          <a:noFill/>
          <a:ln w="317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72000" tIns="36000" rIns="36000" bIns="36000"/>
          <a:lstStyle/>
          <a:p>
            <a:pPr algn="just" defTabSz="1219110">
              <a:buClr>
                <a:srgbClr val="C00000"/>
              </a:buClr>
              <a:buSzPct val="150000"/>
              <a:defRPr/>
            </a:pPr>
            <a:endParaRPr lang="en-GB" sz="1067">
              <a:solidFill>
                <a:prstClr val="black"/>
              </a:solidFill>
              <a:latin typeface="Facto" panose="00000500000000000000" pitchFamily="50" charset="0"/>
              <a:cs typeface="Calibri" panose="020F0502020204030204" pitchFamily="34" charset="0"/>
            </a:endParaRPr>
          </a:p>
        </p:txBody>
      </p:sp>
      <p:sp>
        <p:nvSpPr>
          <p:cNvPr id="51" name="Rectangle 2">
            <a:extLst>
              <a:ext uri="{FF2B5EF4-FFF2-40B4-BE49-F238E27FC236}">
                <a16:creationId xmlns:a16="http://schemas.microsoft.com/office/drawing/2014/main" id="{8B2F5A8C-917B-4B9A-AC99-48165D6347FE}"/>
              </a:ext>
            </a:extLst>
          </p:cNvPr>
          <p:cNvSpPr>
            <a:spLocks noChangeArrowheads="1"/>
          </p:cNvSpPr>
          <p:nvPr userDrawn="1"/>
        </p:nvSpPr>
        <p:spPr bwMode="gray">
          <a:xfrm>
            <a:off x="362181" y="1026993"/>
            <a:ext cx="5639259" cy="163200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defTabSz="1219110" eaLnBrk="0" hangingPunct="0"/>
            <a:endParaRPr lang="de-DE" sz="1000">
              <a:solidFill>
                <a:prstClr val="black"/>
              </a:solidFill>
              <a:latin typeface="Facto" panose="00000500000000000000" pitchFamily="50" charset="0"/>
              <a:cs typeface="Calibri" panose="020F0502020204030204" pitchFamily="34" charset="0"/>
            </a:endParaRPr>
          </a:p>
        </p:txBody>
      </p:sp>
      <p:sp>
        <p:nvSpPr>
          <p:cNvPr id="52" name="Rectangle 13">
            <a:extLst>
              <a:ext uri="{FF2B5EF4-FFF2-40B4-BE49-F238E27FC236}">
                <a16:creationId xmlns:a16="http://schemas.microsoft.com/office/drawing/2014/main" id="{CEBA115B-D865-41EC-9179-D9ABA008B105}"/>
              </a:ext>
            </a:extLst>
          </p:cNvPr>
          <p:cNvSpPr>
            <a:spLocks noChangeArrowheads="1"/>
          </p:cNvSpPr>
          <p:nvPr userDrawn="1"/>
        </p:nvSpPr>
        <p:spPr bwMode="gray">
          <a:xfrm>
            <a:off x="6096001" y="1172244"/>
            <a:ext cx="5856651" cy="1604883"/>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108000" rIns="36000" bIns="36000"/>
          <a:lstStyle/>
          <a:p>
            <a:pPr marL="228584" indent="-228584" defTabSz="1219110">
              <a:spcBef>
                <a:spcPts val="600"/>
              </a:spcBef>
              <a:buClr>
                <a:srgbClr val="4BACC6">
                  <a:lumMod val="40000"/>
                  <a:lumOff val="60000"/>
                </a:srgbClr>
              </a:buClr>
              <a:buSzPct val="150000"/>
              <a:buFont typeface="Wingdings" pitchFamily="2" charset="2"/>
              <a:buChar char="§"/>
              <a:defRPr/>
            </a:pPr>
            <a:r>
              <a:rPr lang="en-US" sz="1000" b="1">
                <a:solidFill>
                  <a:prstClr val="black"/>
                </a:solidFill>
                <a:latin typeface="Facto" panose="00000500000000000000" pitchFamily="50" charset="0"/>
                <a:cs typeface="Calibri" panose="020F0502020204030204" pitchFamily="34" charset="0"/>
              </a:rPr>
              <a:t>Area : </a:t>
            </a:r>
            <a:endParaRPr lang="en-US" sz="1000">
              <a:solidFill>
                <a:prstClr val="black"/>
              </a:solidFill>
              <a:latin typeface="Facto" panose="00000500000000000000" pitchFamily="50" charset="0"/>
              <a:cs typeface="Calibri" panose="020F0502020204030204" pitchFamily="34" charset="0"/>
            </a:endParaRPr>
          </a:p>
          <a:p>
            <a:pPr marL="228584" indent="-228584" defTabSz="1219110">
              <a:spcBef>
                <a:spcPts val="600"/>
              </a:spcBef>
              <a:buClr>
                <a:srgbClr val="4BACC6">
                  <a:lumMod val="40000"/>
                  <a:lumOff val="60000"/>
                </a:srgbClr>
              </a:buClr>
              <a:buSzPct val="150000"/>
              <a:buFont typeface="Wingdings" pitchFamily="2" charset="2"/>
              <a:buChar char="§"/>
              <a:defRPr/>
            </a:pPr>
            <a:r>
              <a:rPr lang="en-US" sz="1000" b="1">
                <a:solidFill>
                  <a:prstClr val="black"/>
                </a:solidFill>
                <a:latin typeface="Facto" panose="00000500000000000000" pitchFamily="50" charset="0"/>
                <a:cs typeface="Calibri" panose="020F0502020204030204" pitchFamily="34" charset="0"/>
              </a:rPr>
              <a:t>Tools:</a:t>
            </a:r>
            <a:endParaRPr lang="en-US" sz="1000">
              <a:solidFill>
                <a:prstClr val="black"/>
              </a:solidFill>
              <a:latin typeface="Facto" panose="00000500000000000000" pitchFamily="50" charset="0"/>
              <a:cs typeface="Calibri" panose="020F0502020204030204" pitchFamily="34" charset="0"/>
            </a:endParaRPr>
          </a:p>
          <a:p>
            <a:pPr marL="228584" indent="-228584" defTabSz="1219110">
              <a:spcBef>
                <a:spcPts val="600"/>
              </a:spcBef>
              <a:buClr>
                <a:srgbClr val="4BACC6">
                  <a:lumMod val="40000"/>
                  <a:lumOff val="60000"/>
                </a:srgbClr>
              </a:buClr>
              <a:buSzPct val="150000"/>
              <a:buFont typeface="Wingdings" pitchFamily="2" charset="2"/>
              <a:buChar char="§"/>
              <a:defRPr/>
            </a:pPr>
            <a:endParaRPr lang="en-US" sz="1000" b="1">
              <a:solidFill>
                <a:prstClr val="black"/>
              </a:solidFill>
              <a:latin typeface="Facto" panose="00000500000000000000" pitchFamily="50" charset="0"/>
              <a:cs typeface="Calibri" panose="020F0502020204030204" pitchFamily="34" charset="0"/>
            </a:endParaRPr>
          </a:p>
          <a:p>
            <a:pPr marL="228584" indent="-228584" defTabSz="1219110">
              <a:spcBef>
                <a:spcPts val="600"/>
              </a:spcBef>
              <a:buClr>
                <a:srgbClr val="4BACC6">
                  <a:lumMod val="40000"/>
                  <a:lumOff val="60000"/>
                </a:srgbClr>
              </a:buClr>
              <a:buSzPct val="150000"/>
              <a:buFont typeface="Wingdings" pitchFamily="2" charset="2"/>
              <a:buChar char="§"/>
              <a:defRPr/>
            </a:pPr>
            <a:endParaRPr lang="en-US" sz="1000" b="1">
              <a:solidFill>
                <a:prstClr val="black"/>
              </a:solidFill>
              <a:latin typeface="Facto" panose="00000500000000000000" pitchFamily="50" charset="0"/>
              <a:cs typeface="Calibri" panose="020F0502020204030204" pitchFamily="34" charset="0"/>
            </a:endParaRPr>
          </a:p>
          <a:p>
            <a:pPr marL="228584" indent="-228584" defTabSz="1219110">
              <a:spcBef>
                <a:spcPts val="600"/>
              </a:spcBef>
              <a:buClr>
                <a:srgbClr val="4BACC6">
                  <a:lumMod val="40000"/>
                  <a:lumOff val="60000"/>
                </a:srgbClr>
              </a:buClr>
              <a:buSzPct val="150000"/>
              <a:buFont typeface="Wingdings" pitchFamily="2" charset="2"/>
              <a:buChar char="§"/>
              <a:defRPr/>
            </a:pPr>
            <a:endParaRPr lang="en-US" sz="1000" b="1">
              <a:solidFill>
                <a:prstClr val="black"/>
              </a:solidFill>
              <a:latin typeface="Facto" panose="00000500000000000000" pitchFamily="50" charset="0"/>
              <a:cs typeface="Calibri" panose="020F0502020204030204" pitchFamily="34" charset="0"/>
            </a:endParaRPr>
          </a:p>
          <a:p>
            <a:pPr marL="228584" indent="-228584" defTabSz="1219110">
              <a:spcBef>
                <a:spcPts val="600"/>
              </a:spcBef>
              <a:buClr>
                <a:srgbClr val="4BACC6">
                  <a:lumMod val="40000"/>
                  <a:lumOff val="60000"/>
                </a:srgbClr>
              </a:buClr>
              <a:buSzPct val="150000"/>
              <a:buFont typeface="Wingdings" pitchFamily="2" charset="2"/>
              <a:buChar char="§"/>
              <a:defRPr/>
            </a:pPr>
            <a:r>
              <a:rPr lang="en-US" sz="1000" b="1">
                <a:solidFill>
                  <a:prstClr val="black"/>
                </a:solidFill>
                <a:latin typeface="Facto" panose="00000500000000000000" pitchFamily="50" charset="0"/>
                <a:cs typeface="Calibri" panose="020F0502020204030204" pitchFamily="34" charset="0"/>
              </a:rPr>
              <a:t>Industry Experience :</a:t>
            </a:r>
            <a:endParaRPr lang="en-US" sz="1000">
              <a:solidFill>
                <a:prstClr val="black"/>
              </a:solidFill>
              <a:latin typeface="Facto" panose="00000500000000000000" pitchFamily="50" charset="0"/>
              <a:cs typeface="Calibri" panose="020F0502020204030204" pitchFamily="34" charset="0"/>
            </a:endParaRPr>
          </a:p>
        </p:txBody>
      </p:sp>
      <p:sp>
        <p:nvSpPr>
          <p:cNvPr id="54" name="Picture Placeholder 53">
            <a:extLst>
              <a:ext uri="{FF2B5EF4-FFF2-40B4-BE49-F238E27FC236}">
                <a16:creationId xmlns:a16="http://schemas.microsoft.com/office/drawing/2014/main" id="{80731D47-7B27-4624-8D85-261B1879D6D8}"/>
              </a:ext>
            </a:extLst>
          </p:cNvPr>
          <p:cNvSpPr>
            <a:spLocks noGrp="1"/>
          </p:cNvSpPr>
          <p:nvPr>
            <p:ph type="pic" sz="quarter" idx="10" hasCustomPrompt="1"/>
          </p:nvPr>
        </p:nvSpPr>
        <p:spPr>
          <a:xfrm>
            <a:off x="464193" y="1131878"/>
            <a:ext cx="1440000" cy="1442408"/>
          </a:xfrm>
          <a:prstGeom prst="round2DiagRect">
            <a:avLst/>
          </a:prstGeom>
          <a:ln w="12700">
            <a:solidFill>
              <a:srgbClr val="0070C0"/>
            </a:solidFill>
          </a:ln>
        </p:spPr>
        <p:txBody>
          <a:bodyPr anchor="ctr"/>
          <a:lstStyle>
            <a:lvl1pPr marL="0" indent="0" algn="ctr">
              <a:buNone/>
              <a:defRPr sz="1000">
                <a:latin typeface="Facto" panose="00000500000000000000" pitchFamily="50" charset="0"/>
              </a:defRPr>
            </a:lvl1pPr>
          </a:lstStyle>
          <a:p>
            <a:r>
              <a:rPr lang="en-US"/>
              <a:t>Select your Professional Picture</a:t>
            </a:r>
          </a:p>
        </p:txBody>
      </p:sp>
      <p:sp>
        <p:nvSpPr>
          <p:cNvPr id="56" name="Text Placeholder 55">
            <a:extLst>
              <a:ext uri="{FF2B5EF4-FFF2-40B4-BE49-F238E27FC236}">
                <a16:creationId xmlns:a16="http://schemas.microsoft.com/office/drawing/2014/main" id="{D1026799-ECE9-4378-A547-1F26986C5DF1}"/>
              </a:ext>
            </a:extLst>
          </p:cNvPr>
          <p:cNvSpPr>
            <a:spLocks noGrp="1"/>
          </p:cNvSpPr>
          <p:nvPr>
            <p:ph type="body" sz="quarter" idx="11" hasCustomPrompt="1"/>
          </p:nvPr>
        </p:nvSpPr>
        <p:spPr>
          <a:xfrm>
            <a:off x="2593752" y="1170943"/>
            <a:ext cx="3368027" cy="200055"/>
          </a:xfrm>
          <a:prstGeom prst="rect">
            <a:avLst/>
          </a:prstGeom>
        </p:spPr>
        <p:txBody>
          <a:bodyPr/>
          <a:lstStyle>
            <a:lvl1pPr marL="0" indent="0">
              <a:buNone/>
              <a:defRPr sz="1300">
                <a:latin typeface="Facto" panose="00000500000000000000" pitchFamily="50" charset="0"/>
              </a:defRPr>
            </a:lvl1pPr>
          </a:lstStyle>
          <a:p>
            <a:pPr lvl="0"/>
            <a:r>
              <a:rPr lang="en-US"/>
              <a:t>Enter Name</a:t>
            </a:r>
          </a:p>
        </p:txBody>
      </p:sp>
      <p:sp>
        <p:nvSpPr>
          <p:cNvPr id="57" name="Text Placeholder 55">
            <a:extLst>
              <a:ext uri="{FF2B5EF4-FFF2-40B4-BE49-F238E27FC236}">
                <a16:creationId xmlns:a16="http://schemas.microsoft.com/office/drawing/2014/main" id="{6F76913F-38C0-47F1-A1D1-B9D869507B94}"/>
              </a:ext>
            </a:extLst>
          </p:cNvPr>
          <p:cNvSpPr>
            <a:spLocks noGrp="1"/>
          </p:cNvSpPr>
          <p:nvPr>
            <p:ph type="body" sz="quarter" idx="12" hasCustomPrompt="1"/>
          </p:nvPr>
        </p:nvSpPr>
        <p:spPr>
          <a:xfrm>
            <a:off x="2998877" y="1446249"/>
            <a:ext cx="2962903" cy="200055"/>
          </a:xfrm>
          <a:prstGeom prst="rect">
            <a:avLst/>
          </a:prstGeom>
        </p:spPr>
        <p:txBody>
          <a:bodyPr/>
          <a:lstStyle>
            <a:lvl1pPr marL="0" indent="0">
              <a:buNone/>
              <a:defRPr sz="1300">
                <a:latin typeface="Facto" panose="00000500000000000000" pitchFamily="50" charset="0"/>
              </a:defRPr>
            </a:lvl1pPr>
          </a:lstStyle>
          <a:p>
            <a:pPr lvl="0"/>
            <a:r>
              <a:rPr lang="en-US"/>
              <a:t>Enter Your Exp (in years)</a:t>
            </a:r>
          </a:p>
        </p:txBody>
      </p:sp>
      <p:sp>
        <p:nvSpPr>
          <p:cNvPr id="58" name="Text Placeholder 55">
            <a:extLst>
              <a:ext uri="{FF2B5EF4-FFF2-40B4-BE49-F238E27FC236}">
                <a16:creationId xmlns:a16="http://schemas.microsoft.com/office/drawing/2014/main" id="{D43EE026-9CFD-4DF7-93FC-A1E4367D479C}"/>
              </a:ext>
            </a:extLst>
          </p:cNvPr>
          <p:cNvSpPr>
            <a:spLocks noGrp="1"/>
          </p:cNvSpPr>
          <p:nvPr>
            <p:ph type="body" sz="quarter" idx="13" hasCustomPrompt="1"/>
          </p:nvPr>
        </p:nvSpPr>
        <p:spPr>
          <a:xfrm>
            <a:off x="2745731" y="1719421"/>
            <a:ext cx="3216048" cy="200055"/>
          </a:xfrm>
          <a:prstGeom prst="rect">
            <a:avLst/>
          </a:prstGeom>
        </p:spPr>
        <p:txBody>
          <a:bodyPr/>
          <a:lstStyle>
            <a:lvl1pPr marL="0" indent="0">
              <a:buNone/>
              <a:defRPr sz="1300">
                <a:latin typeface="Facto" panose="00000500000000000000" pitchFamily="50" charset="0"/>
              </a:defRPr>
            </a:lvl1pPr>
          </a:lstStyle>
          <a:p>
            <a:pPr lvl="0"/>
            <a:r>
              <a:rPr lang="en-US"/>
              <a:t>Enter your Domain</a:t>
            </a:r>
          </a:p>
        </p:txBody>
      </p:sp>
      <p:sp>
        <p:nvSpPr>
          <p:cNvPr id="59" name="Text Placeholder 55">
            <a:extLst>
              <a:ext uri="{FF2B5EF4-FFF2-40B4-BE49-F238E27FC236}">
                <a16:creationId xmlns:a16="http://schemas.microsoft.com/office/drawing/2014/main" id="{AFCFDED9-BE0F-46BA-9164-4ED9EC0B3146}"/>
              </a:ext>
            </a:extLst>
          </p:cNvPr>
          <p:cNvSpPr>
            <a:spLocks noGrp="1"/>
          </p:cNvSpPr>
          <p:nvPr>
            <p:ph type="body" sz="quarter" idx="14" hasCustomPrompt="1"/>
          </p:nvPr>
        </p:nvSpPr>
        <p:spPr>
          <a:xfrm>
            <a:off x="6744072" y="1280855"/>
            <a:ext cx="5191171" cy="153888"/>
          </a:xfrm>
          <a:prstGeom prst="rect">
            <a:avLst/>
          </a:prstGeom>
        </p:spPr>
        <p:txBody>
          <a:bodyPr/>
          <a:lstStyle>
            <a:lvl1pPr marL="0" indent="0">
              <a:buNone/>
              <a:defRPr sz="1000">
                <a:latin typeface="Facto" panose="00000500000000000000" pitchFamily="50" charset="0"/>
              </a:defRPr>
            </a:lvl1pPr>
          </a:lstStyle>
          <a:p>
            <a:pPr lvl="0"/>
            <a:r>
              <a:rPr lang="en-US"/>
              <a:t>Enter Your Areas of Work</a:t>
            </a:r>
          </a:p>
        </p:txBody>
      </p:sp>
      <p:sp>
        <p:nvSpPr>
          <p:cNvPr id="60" name="Text Placeholder 55">
            <a:extLst>
              <a:ext uri="{FF2B5EF4-FFF2-40B4-BE49-F238E27FC236}">
                <a16:creationId xmlns:a16="http://schemas.microsoft.com/office/drawing/2014/main" id="{1410C2F7-C6C7-4F9D-8B3A-A166B856DC9C}"/>
              </a:ext>
            </a:extLst>
          </p:cNvPr>
          <p:cNvSpPr>
            <a:spLocks noGrp="1"/>
          </p:cNvSpPr>
          <p:nvPr>
            <p:ph type="body" sz="quarter" idx="15" hasCustomPrompt="1"/>
          </p:nvPr>
        </p:nvSpPr>
        <p:spPr>
          <a:xfrm>
            <a:off x="6744072" y="1513629"/>
            <a:ext cx="5191171" cy="153888"/>
          </a:xfrm>
          <a:prstGeom prst="rect">
            <a:avLst/>
          </a:prstGeom>
        </p:spPr>
        <p:txBody>
          <a:bodyPr/>
          <a:lstStyle>
            <a:lvl1pPr marL="0" indent="0">
              <a:buNone/>
              <a:defRPr sz="1000">
                <a:latin typeface="Facto" panose="00000500000000000000" pitchFamily="50" charset="0"/>
              </a:defRPr>
            </a:lvl1pPr>
          </a:lstStyle>
          <a:p>
            <a:pPr lvl="0"/>
            <a:r>
              <a:rPr lang="en-US"/>
              <a:t>Enter all the Tools worked on, Including Development and data management.</a:t>
            </a:r>
          </a:p>
        </p:txBody>
      </p:sp>
      <p:sp>
        <p:nvSpPr>
          <p:cNvPr id="61" name="Text Placeholder 55">
            <a:extLst>
              <a:ext uri="{FF2B5EF4-FFF2-40B4-BE49-F238E27FC236}">
                <a16:creationId xmlns:a16="http://schemas.microsoft.com/office/drawing/2014/main" id="{96E623A9-6485-4F84-A61F-6CEC060C12F5}"/>
              </a:ext>
            </a:extLst>
          </p:cNvPr>
          <p:cNvSpPr>
            <a:spLocks noGrp="1"/>
          </p:cNvSpPr>
          <p:nvPr>
            <p:ph type="body" sz="quarter" idx="16" hasCustomPrompt="1"/>
          </p:nvPr>
        </p:nvSpPr>
        <p:spPr>
          <a:xfrm>
            <a:off x="7752183" y="2420889"/>
            <a:ext cx="4183059" cy="153420"/>
          </a:xfrm>
          <a:prstGeom prst="rect">
            <a:avLst/>
          </a:prstGeom>
        </p:spPr>
        <p:txBody>
          <a:bodyPr/>
          <a:lstStyle>
            <a:lvl1pPr marL="0" indent="0">
              <a:buNone/>
              <a:defRPr sz="1000">
                <a:latin typeface="Facto" panose="00000500000000000000" pitchFamily="50" charset="0"/>
              </a:defRPr>
            </a:lvl1pPr>
          </a:lstStyle>
          <a:p>
            <a:pPr lvl="0"/>
            <a:r>
              <a:rPr lang="en-US"/>
              <a:t>Ex : Automotive Tier 1, OEM </a:t>
            </a:r>
          </a:p>
        </p:txBody>
      </p:sp>
      <p:sp>
        <p:nvSpPr>
          <p:cNvPr id="65" name="Text Placeholder 64">
            <a:extLst>
              <a:ext uri="{FF2B5EF4-FFF2-40B4-BE49-F238E27FC236}">
                <a16:creationId xmlns:a16="http://schemas.microsoft.com/office/drawing/2014/main" id="{4698F3B5-AB19-4683-9D1D-7BF7AC1FB84D}"/>
              </a:ext>
            </a:extLst>
          </p:cNvPr>
          <p:cNvSpPr>
            <a:spLocks noGrp="1"/>
          </p:cNvSpPr>
          <p:nvPr>
            <p:ph type="body" sz="quarter" idx="19" hasCustomPrompt="1"/>
          </p:nvPr>
        </p:nvSpPr>
        <p:spPr>
          <a:xfrm>
            <a:off x="6105526" y="3121276"/>
            <a:ext cx="5829716" cy="615553"/>
          </a:xfrm>
          <a:prstGeom prst="rect">
            <a:avLst/>
          </a:prstGeom>
        </p:spPr>
        <p:txBody>
          <a:bodyPr/>
          <a:lstStyle>
            <a:lvl1pPr marL="304778" indent="-304778" algn="just" defTabSz="1625479" rtl="0" eaLnBrk="1" latinLnBrk="0" hangingPunct="1">
              <a:spcBef>
                <a:spcPts val="800"/>
              </a:spcBef>
              <a:buClr>
                <a:srgbClr val="4F81BD">
                  <a:lumMod val="40000"/>
                  <a:lumOff val="60000"/>
                </a:srgbClr>
              </a:buClr>
              <a:buSzPct val="150000"/>
              <a:buFont typeface="Wingdings" pitchFamily="2" charset="2"/>
              <a:buChar char="§"/>
              <a:defRPr lang="en-US" sz="1000" kern="1200">
                <a:solidFill>
                  <a:prstClr val="black"/>
                </a:solidFill>
                <a:latin typeface="Facto" panose="00000500000000000000" pitchFamily="50" charset="0"/>
                <a:ea typeface="+mn-ea"/>
                <a:cs typeface="Calibri" panose="020F0502020204030204" pitchFamily="34" charset="0"/>
              </a:defRPr>
            </a:lvl1pPr>
          </a:lstStyle>
          <a:p>
            <a:pPr marL="228589" indent="-228589" algn="just" defTabSz="1219140">
              <a:spcBef>
                <a:spcPts val="600"/>
              </a:spcBef>
              <a:buClr>
                <a:srgbClr val="4F81BD">
                  <a:lumMod val="40000"/>
                  <a:lumOff val="60000"/>
                </a:srgbClr>
              </a:buClr>
              <a:buSzPct val="150000"/>
              <a:buFont typeface="Wingdings" pitchFamily="2" charset="2"/>
              <a:buChar char="§"/>
              <a:defRPr/>
            </a:pPr>
            <a:r>
              <a:rPr lang="en-US" sz="1000">
                <a:solidFill>
                  <a:prstClr val="black"/>
                </a:solidFill>
                <a:latin typeface="Calibri" panose="020F0502020204030204" pitchFamily="34" charset="0"/>
                <a:cs typeface="Calibri" panose="020F0502020204030204" pitchFamily="34" charset="0"/>
              </a:rPr>
              <a:t>Enter all Experience related to your current Domain</a:t>
            </a:r>
          </a:p>
          <a:p>
            <a:pPr marL="228589" indent="-228589" algn="just" defTabSz="1219140">
              <a:spcBef>
                <a:spcPts val="600"/>
              </a:spcBef>
              <a:buClr>
                <a:srgbClr val="4F81BD">
                  <a:lumMod val="40000"/>
                  <a:lumOff val="60000"/>
                </a:srgbClr>
              </a:buClr>
              <a:buSzPct val="150000"/>
              <a:buFont typeface="Wingdings" pitchFamily="2" charset="2"/>
              <a:buChar char="§"/>
              <a:defRPr/>
            </a:pPr>
            <a:r>
              <a:rPr lang="en-GB" sz="1000">
                <a:solidFill>
                  <a:prstClr val="black"/>
                </a:solidFill>
                <a:latin typeface="Calibri" panose="020F0502020204030204" pitchFamily="34" charset="0"/>
                <a:cs typeface="Calibri" panose="020F0502020204030204" pitchFamily="34" charset="0"/>
              </a:rPr>
              <a:t>Enter all Achievement in your domain</a:t>
            </a:r>
          </a:p>
          <a:p>
            <a:pPr marL="228589" indent="-228589" algn="just" defTabSz="1219140">
              <a:spcBef>
                <a:spcPts val="600"/>
              </a:spcBef>
              <a:buClr>
                <a:srgbClr val="4F81BD">
                  <a:lumMod val="40000"/>
                  <a:lumOff val="60000"/>
                </a:srgbClr>
              </a:buClr>
              <a:buSzPct val="150000"/>
              <a:buFont typeface="Wingdings" pitchFamily="2" charset="2"/>
              <a:buChar char="§"/>
              <a:defRPr/>
            </a:pPr>
            <a:r>
              <a:rPr lang="en-GB" sz="1000">
                <a:solidFill>
                  <a:prstClr val="black"/>
                </a:solidFill>
                <a:latin typeface="Calibri" panose="020F0502020204030204" pitchFamily="34" charset="0"/>
                <a:cs typeface="Calibri" panose="020F0502020204030204" pitchFamily="34" charset="0"/>
              </a:rPr>
              <a:t>Enter all tools related to your domain</a:t>
            </a:r>
          </a:p>
        </p:txBody>
      </p:sp>
      <p:sp>
        <p:nvSpPr>
          <p:cNvPr id="66" name="Text Placeholder 64">
            <a:extLst>
              <a:ext uri="{FF2B5EF4-FFF2-40B4-BE49-F238E27FC236}">
                <a16:creationId xmlns:a16="http://schemas.microsoft.com/office/drawing/2014/main" id="{E22576FC-96FA-4B57-8CEE-B948A4F10280}"/>
              </a:ext>
            </a:extLst>
          </p:cNvPr>
          <p:cNvSpPr>
            <a:spLocks noGrp="1"/>
          </p:cNvSpPr>
          <p:nvPr>
            <p:ph type="body" sz="quarter" idx="20" hasCustomPrompt="1"/>
          </p:nvPr>
        </p:nvSpPr>
        <p:spPr>
          <a:xfrm>
            <a:off x="371108" y="3144490"/>
            <a:ext cx="5673763" cy="615553"/>
          </a:xfrm>
          <a:prstGeom prst="rect">
            <a:avLst/>
          </a:prstGeom>
        </p:spPr>
        <p:txBody>
          <a:bodyPr/>
          <a:lstStyle>
            <a:lvl1pPr marL="304778" indent="-304778" algn="just" defTabSz="1625479" rtl="0" eaLnBrk="1" latinLnBrk="0" hangingPunct="1">
              <a:spcBef>
                <a:spcPts val="800"/>
              </a:spcBef>
              <a:buClr>
                <a:srgbClr val="4F81BD">
                  <a:lumMod val="40000"/>
                  <a:lumOff val="60000"/>
                </a:srgbClr>
              </a:buClr>
              <a:buSzPct val="150000"/>
              <a:buFont typeface="Wingdings" pitchFamily="2" charset="2"/>
              <a:buChar char="§"/>
              <a:defRPr lang="en-US" sz="1000" kern="1200">
                <a:solidFill>
                  <a:prstClr val="black"/>
                </a:solidFill>
                <a:latin typeface="Facto" panose="00000500000000000000" pitchFamily="50" charset="0"/>
                <a:ea typeface="+mn-ea"/>
                <a:cs typeface="Calibri" panose="020F0502020204030204" pitchFamily="34" charset="0"/>
              </a:defRPr>
            </a:lvl1pPr>
          </a:lstStyle>
          <a:p>
            <a:pPr marL="228589" indent="-228589" algn="just" defTabSz="1219140">
              <a:spcBef>
                <a:spcPts val="600"/>
              </a:spcBef>
              <a:buClr>
                <a:srgbClr val="4F81BD">
                  <a:lumMod val="40000"/>
                  <a:lumOff val="60000"/>
                </a:srgbClr>
              </a:buClr>
              <a:buSzPct val="150000"/>
              <a:buFont typeface="Wingdings" pitchFamily="2" charset="2"/>
              <a:buChar char="§"/>
              <a:defRPr/>
            </a:pPr>
            <a:r>
              <a:rPr lang="en-US" sz="1000">
                <a:solidFill>
                  <a:prstClr val="black"/>
                </a:solidFill>
                <a:latin typeface="Calibri" panose="020F0502020204030204" pitchFamily="34" charset="0"/>
                <a:cs typeface="Calibri" panose="020F0502020204030204" pitchFamily="34" charset="0"/>
              </a:rPr>
              <a:t>Enter Over all Experience</a:t>
            </a:r>
          </a:p>
          <a:p>
            <a:pPr marL="228589" indent="-228589" algn="just" defTabSz="1219140">
              <a:spcBef>
                <a:spcPts val="600"/>
              </a:spcBef>
              <a:buClr>
                <a:srgbClr val="4F81BD">
                  <a:lumMod val="40000"/>
                  <a:lumOff val="60000"/>
                </a:srgbClr>
              </a:buClr>
              <a:buSzPct val="150000"/>
              <a:buFont typeface="Wingdings" pitchFamily="2" charset="2"/>
              <a:buChar char="§"/>
              <a:defRPr/>
            </a:pPr>
            <a:r>
              <a:rPr lang="en-US" sz="1000">
                <a:solidFill>
                  <a:prstClr val="black"/>
                </a:solidFill>
                <a:latin typeface="Calibri" panose="020F0502020204030204" pitchFamily="34" charset="0"/>
                <a:cs typeface="Calibri" panose="020F0502020204030204" pitchFamily="34" charset="0"/>
              </a:rPr>
              <a:t>Enter all your achievements</a:t>
            </a:r>
          </a:p>
          <a:p>
            <a:pPr marL="228589" indent="-228589" algn="just" defTabSz="1219140">
              <a:spcBef>
                <a:spcPts val="600"/>
              </a:spcBef>
              <a:buClr>
                <a:srgbClr val="4F81BD">
                  <a:lumMod val="40000"/>
                  <a:lumOff val="60000"/>
                </a:srgbClr>
              </a:buClr>
              <a:buSzPct val="150000"/>
              <a:buFont typeface="Wingdings" pitchFamily="2" charset="2"/>
              <a:buChar char="§"/>
              <a:defRPr/>
            </a:pPr>
            <a:r>
              <a:rPr lang="en-US" sz="1000">
                <a:solidFill>
                  <a:prstClr val="black"/>
                </a:solidFill>
                <a:latin typeface="Calibri" panose="020F0502020204030204" pitchFamily="34" charset="0"/>
                <a:cs typeface="Calibri" panose="020F0502020204030204" pitchFamily="34" charset="0"/>
              </a:rPr>
              <a:t>Enter previous experience if any (don’t mention the name of company)</a:t>
            </a:r>
            <a:endParaRPr lang="en-GB" sz="1000">
              <a:solidFill>
                <a:prstClr val="black"/>
              </a:solidFill>
              <a:latin typeface="Calibri" panose="020F0502020204030204" pitchFamily="34" charset="0"/>
              <a:cs typeface="Calibri" panose="020F0502020204030204" pitchFamily="34" charset="0"/>
            </a:endParaRPr>
          </a:p>
        </p:txBody>
      </p:sp>
      <p:pic>
        <p:nvPicPr>
          <p:cNvPr id="20" name="Picture 19">
            <a:extLst>
              <a:ext uri="{FF2B5EF4-FFF2-40B4-BE49-F238E27FC236}">
                <a16:creationId xmlns:a16="http://schemas.microsoft.com/office/drawing/2014/main" id="{4E5129EF-6491-4147-A9B9-875B1A8A2FA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45853" y="186357"/>
            <a:ext cx="1304761" cy="360000"/>
          </a:xfrm>
          <a:prstGeom prst="rect">
            <a:avLst/>
          </a:prstGeom>
        </p:spPr>
      </p:pic>
      <p:pic>
        <p:nvPicPr>
          <p:cNvPr id="21" name="Picture 20" descr="A close up of a logo&#10;&#10;Description generated with very high confidence">
            <a:extLst>
              <a:ext uri="{FF2B5EF4-FFF2-40B4-BE49-F238E27FC236}">
                <a16:creationId xmlns:a16="http://schemas.microsoft.com/office/drawing/2014/main" id="{EA9AB05B-D972-4321-A9C5-F0EE098BA2B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353075" y="-4502"/>
            <a:ext cx="513049" cy="540000"/>
          </a:xfrm>
          <a:prstGeom prst="rect">
            <a:avLst/>
          </a:prstGeom>
        </p:spPr>
      </p:pic>
    </p:spTree>
    <p:extLst>
      <p:ext uri="{BB962C8B-B14F-4D97-AF65-F5344CB8AC3E}">
        <p14:creationId xmlns:p14="http://schemas.microsoft.com/office/powerpoint/2010/main" val="220568833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New section">
    <p:spTree>
      <p:nvGrpSpPr>
        <p:cNvPr id="1" name=""/>
        <p:cNvGrpSpPr/>
        <p:nvPr/>
      </p:nvGrpSpPr>
      <p:grpSpPr>
        <a:xfrm>
          <a:off x="0" y="0"/>
          <a:ext cx="0" cy="0"/>
          <a:chOff x="0" y="0"/>
          <a:chExt cx="0" cy="0"/>
        </a:xfrm>
      </p:grpSpPr>
      <p:sp>
        <p:nvSpPr>
          <p:cNvPr id="3" name="Rectangle: Diagonal Corners Rounded 2">
            <a:extLst>
              <a:ext uri="{FF2B5EF4-FFF2-40B4-BE49-F238E27FC236}">
                <a16:creationId xmlns:a16="http://schemas.microsoft.com/office/drawing/2014/main" id="{14D0FBA5-BFA2-4589-814C-65FE7DE966A8}"/>
              </a:ext>
            </a:extLst>
          </p:cNvPr>
          <p:cNvSpPr/>
          <p:nvPr userDrawn="1"/>
        </p:nvSpPr>
        <p:spPr>
          <a:xfrm>
            <a:off x="1828800" y="2807617"/>
            <a:ext cx="7620000" cy="2133601"/>
          </a:xfrm>
          <a:prstGeom prst="round2Diag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latin typeface="+mj-lt"/>
            </a:endParaRPr>
          </a:p>
        </p:txBody>
      </p:sp>
      <p:sp>
        <p:nvSpPr>
          <p:cNvPr id="4" name="Rectangle: Diagonal Corners Rounded 3">
            <a:extLst>
              <a:ext uri="{FF2B5EF4-FFF2-40B4-BE49-F238E27FC236}">
                <a16:creationId xmlns:a16="http://schemas.microsoft.com/office/drawing/2014/main" id="{BF3DEFBD-3BC9-4E27-ABE0-484844A8819D}"/>
              </a:ext>
            </a:extLst>
          </p:cNvPr>
          <p:cNvSpPr/>
          <p:nvPr userDrawn="1"/>
        </p:nvSpPr>
        <p:spPr>
          <a:xfrm>
            <a:off x="2286000" y="2209800"/>
            <a:ext cx="7620000" cy="2133600"/>
          </a:xfrm>
          <a:prstGeom prst="round2DiagRect">
            <a:avLst>
              <a:gd name="adj1" fmla="val 0"/>
              <a:gd name="adj2" fmla="val 13605"/>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4000" b="1">
              <a:solidFill>
                <a:schemeClr val="bg1"/>
              </a:solidFill>
              <a:effectLst>
                <a:outerShdw blurRad="38100" dist="38100" dir="2700000" algn="tl">
                  <a:srgbClr val="000000">
                    <a:alpha val="43137"/>
                  </a:srgbClr>
                </a:outerShdw>
              </a:effectLst>
              <a:latin typeface="+mj-lt"/>
            </a:endParaRPr>
          </a:p>
        </p:txBody>
      </p:sp>
      <p:sp>
        <p:nvSpPr>
          <p:cNvPr id="5" name="Title 4">
            <a:extLst>
              <a:ext uri="{FF2B5EF4-FFF2-40B4-BE49-F238E27FC236}">
                <a16:creationId xmlns:a16="http://schemas.microsoft.com/office/drawing/2014/main" id="{BFB4330B-1C3B-4B41-87BF-81F01DFF3A28}"/>
              </a:ext>
            </a:extLst>
          </p:cNvPr>
          <p:cNvSpPr>
            <a:spLocks noGrp="1"/>
          </p:cNvSpPr>
          <p:nvPr>
            <p:ph type="title" hasCustomPrompt="1"/>
          </p:nvPr>
        </p:nvSpPr>
        <p:spPr>
          <a:xfrm>
            <a:off x="2286001" y="3030380"/>
            <a:ext cx="7620000" cy="492443"/>
          </a:xfrm>
          <a:prstGeom prst="rect">
            <a:avLst/>
          </a:prstGeom>
        </p:spPr>
        <p:txBody>
          <a:bodyPr anchor="ctr"/>
          <a:lstStyle>
            <a:lvl1pPr algn="ctr">
              <a:defRPr lang="en-US" sz="3200" b="1" kern="1200" cap="small" baseline="0" dirty="0">
                <a:solidFill>
                  <a:schemeClr val="lt1"/>
                </a:solidFill>
                <a:effectLst>
                  <a:outerShdw blurRad="38100" dist="38100" dir="2700000" algn="tl">
                    <a:srgbClr val="000000">
                      <a:alpha val="43137"/>
                    </a:srgbClr>
                  </a:outerShdw>
                </a:effectLst>
                <a:latin typeface="+mj-lt"/>
                <a:ea typeface="+mn-ea"/>
                <a:cs typeface="+mn-cs"/>
              </a:defRPr>
            </a:lvl1pPr>
          </a:lstStyle>
          <a:p>
            <a:pPr marL="0" lvl="0" algn="ctr" defTabSz="1219170" rtl="0" eaLnBrk="1" latinLnBrk="0" hangingPunct="1"/>
            <a:r>
              <a:rPr lang="en-US"/>
              <a:t>Click to edit title</a:t>
            </a:r>
          </a:p>
        </p:txBody>
      </p:sp>
      <p:pic>
        <p:nvPicPr>
          <p:cNvPr id="6" name="Picture 5">
            <a:extLst>
              <a:ext uri="{FF2B5EF4-FFF2-40B4-BE49-F238E27FC236}">
                <a16:creationId xmlns:a16="http://schemas.microsoft.com/office/drawing/2014/main" id="{8AA562D4-0044-4767-8EA6-A31C4F92C07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45853" y="186357"/>
            <a:ext cx="1304761" cy="360000"/>
          </a:xfrm>
          <a:prstGeom prst="rect">
            <a:avLst/>
          </a:prstGeom>
        </p:spPr>
      </p:pic>
      <p:pic>
        <p:nvPicPr>
          <p:cNvPr id="7" name="Picture 6" descr="A close up of a logo&#10;&#10;Description generated with very high confidence">
            <a:extLst>
              <a:ext uri="{FF2B5EF4-FFF2-40B4-BE49-F238E27FC236}">
                <a16:creationId xmlns:a16="http://schemas.microsoft.com/office/drawing/2014/main" id="{5E9FF596-2552-4CCA-9631-8E44A26A735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353075" y="-4502"/>
            <a:ext cx="513049" cy="540000"/>
          </a:xfrm>
          <a:prstGeom prst="rect">
            <a:avLst/>
          </a:prstGeom>
        </p:spPr>
      </p:pic>
    </p:spTree>
    <p:extLst>
      <p:ext uri="{BB962C8B-B14F-4D97-AF65-F5344CB8AC3E}">
        <p14:creationId xmlns:p14="http://schemas.microsoft.com/office/powerpoint/2010/main" val="399657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withEffect">
                                  <p:stCondLst>
                                    <p:cond delay="0"/>
                                  </p:stCondLst>
                                  <p:childTnLst>
                                    <p:animClr clrSpc="rgb" dir="cw">
                                      <p:cBhvr>
                                        <p:cTn id="6" dur="1500" fill="hold"/>
                                        <p:tgtEl>
                                          <p:spTgt spid="3"/>
                                        </p:tgtEl>
                                        <p:attrNameLst>
                                          <p:attrName>stroke.color</p:attrName>
                                        </p:attrNameLst>
                                      </p:cBhvr>
                                      <p:to>
                                        <a:srgbClr val="0070C0"/>
                                      </p:to>
                                    </p:animClr>
                                    <p:set>
                                      <p:cBhvr>
                                        <p:cTn id="7" dur="1500" fill="hold"/>
                                        <p:tgtEl>
                                          <p:spTgt spid="3"/>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CB96FFA-08E9-40A7-95CD-B8ADBEB04E1F}"/>
              </a:ext>
            </a:extLst>
          </p:cNvPr>
          <p:cNvSpPr/>
          <p:nvPr userDrawn="1"/>
        </p:nvSpPr>
        <p:spPr>
          <a:xfrm>
            <a:off x="5150458" y="-20364"/>
            <a:ext cx="7041542" cy="18531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a:latin typeface="+mj-lt"/>
            </a:endParaRPr>
          </a:p>
        </p:txBody>
      </p:sp>
      <p:sp>
        <p:nvSpPr>
          <p:cNvPr id="4" name="Rectangle 3">
            <a:extLst>
              <a:ext uri="{FF2B5EF4-FFF2-40B4-BE49-F238E27FC236}">
                <a16:creationId xmlns:a16="http://schemas.microsoft.com/office/drawing/2014/main" id="{F000EFD5-6FDE-4AD4-A16B-FCC69C9B3938}"/>
              </a:ext>
            </a:extLst>
          </p:cNvPr>
          <p:cNvSpPr/>
          <p:nvPr userDrawn="1"/>
        </p:nvSpPr>
        <p:spPr>
          <a:xfrm>
            <a:off x="5150458" y="1929115"/>
            <a:ext cx="7041542" cy="492888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a:latin typeface="+mj-lt"/>
            </a:endParaRPr>
          </a:p>
        </p:txBody>
      </p:sp>
      <p:sp>
        <p:nvSpPr>
          <p:cNvPr id="5" name="Rectangle 4">
            <a:extLst>
              <a:ext uri="{FF2B5EF4-FFF2-40B4-BE49-F238E27FC236}">
                <a16:creationId xmlns:a16="http://schemas.microsoft.com/office/drawing/2014/main" id="{B127FE09-1EEF-4D48-958D-5C596048609E}"/>
              </a:ext>
            </a:extLst>
          </p:cNvPr>
          <p:cNvSpPr/>
          <p:nvPr userDrawn="1"/>
        </p:nvSpPr>
        <p:spPr>
          <a:xfrm>
            <a:off x="5441430" y="-20364"/>
            <a:ext cx="6750570" cy="6878364"/>
          </a:xfrm>
          <a:prstGeom prst="rect">
            <a:avLst/>
          </a:prstGeom>
          <a:gradFill flip="none" rotWithShape="1">
            <a:gsLst>
              <a:gs pos="16000">
                <a:srgbClr val="003258"/>
              </a:gs>
              <a:gs pos="100000">
                <a:srgbClr val="0996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a:latin typeface="+mj-lt"/>
            </a:endParaRPr>
          </a:p>
        </p:txBody>
      </p:sp>
      <p:sp>
        <p:nvSpPr>
          <p:cNvPr id="6" name="Rectangle: Rounded Corners 5">
            <a:extLst>
              <a:ext uri="{FF2B5EF4-FFF2-40B4-BE49-F238E27FC236}">
                <a16:creationId xmlns:a16="http://schemas.microsoft.com/office/drawing/2014/main" id="{5947BDB5-60DD-4CF8-A1F1-7287DA4147D3}"/>
              </a:ext>
            </a:extLst>
          </p:cNvPr>
          <p:cNvSpPr/>
          <p:nvPr userDrawn="1"/>
        </p:nvSpPr>
        <p:spPr>
          <a:xfrm rot="2700000">
            <a:off x="1129156" y="2090518"/>
            <a:ext cx="1002347" cy="1002347"/>
          </a:xfrm>
          <a:prstGeom prst="roundRect">
            <a:avLst>
              <a:gd name="adj" fmla="val 8081"/>
            </a:avLst>
          </a:prstGeom>
          <a:pattFill prst="pct70">
            <a:fgClr>
              <a:schemeClr val="bg1">
                <a:lumMod val="75000"/>
              </a:schemeClr>
            </a:fgClr>
            <a:bgClr>
              <a:schemeClr val="bg1"/>
            </a:bgClr>
          </a:pattFill>
          <a:ln>
            <a:noFill/>
          </a:ln>
          <a:effectLst>
            <a:innerShdw blurRad="1397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7" name="Rectangle: Rounded Corners 6">
            <a:extLst>
              <a:ext uri="{FF2B5EF4-FFF2-40B4-BE49-F238E27FC236}">
                <a16:creationId xmlns:a16="http://schemas.microsoft.com/office/drawing/2014/main" id="{EC45FDBA-5A53-432D-9824-DA5DE1842E66}"/>
              </a:ext>
            </a:extLst>
          </p:cNvPr>
          <p:cNvSpPr/>
          <p:nvPr userDrawn="1"/>
        </p:nvSpPr>
        <p:spPr>
          <a:xfrm rot="2700000">
            <a:off x="1915160" y="2876521"/>
            <a:ext cx="1002347" cy="1002347"/>
          </a:xfrm>
          <a:prstGeom prst="roundRect">
            <a:avLst>
              <a:gd name="adj" fmla="val 8081"/>
            </a:avLst>
          </a:prstGeom>
          <a:pattFill prst="pct70">
            <a:fgClr>
              <a:schemeClr val="bg1">
                <a:lumMod val="75000"/>
              </a:schemeClr>
            </a:fgClr>
            <a:bgClr>
              <a:schemeClr val="bg1"/>
            </a:bgClr>
          </a:pattFill>
          <a:ln>
            <a:noFill/>
          </a:ln>
          <a:effectLst>
            <a:innerShdw blurRad="1397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8" name="Rectangle: Rounded Corners 7">
            <a:extLst>
              <a:ext uri="{FF2B5EF4-FFF2-40B4-BE49-F238E27FC236}">
                <a16:creationId xmlns:a16="http://schemas.microsoft.com/office/drawing/2014/main" id="{E96EAD64-3C91-424F-9A0F-411FAE3A67F6}"/>
              </a:ext>
            </a:extLst>
          </p:cNvPr>
          <p:cNvSpPr/>
          <p:nvPr userDrawn="1"/>
        </p:nvSpPr>
        <p:spPr>
          <a:xfrm rot="2700000">
            <a:off x="2701163" y="3662524"/>
            <a:ext cx="1002347" cy="1002347"/>
          </a:xfrm>
          <a:prstGeom prst="roundRect">
            <a:avLst>
              <a:gd name="adj" fmla="val 8081"/>
            </a:avLst>
          </a:prstGeom>
          <a:pattFill prst="pct70">
            <a:fgClr>
              <a:schemeClr val="bg1">
                <a:lumMod val="75000"/>
              </a:schemeClr>
            </a:fgClr>
            <a:bgClr>
              <a:schemeClr val="bg1"/>
            </a:bgClr>
          </a:pattFill>
          <a:ln>
            <a:noFill/>
          </a:ln>
          <a:effectLst>
            <a:innerShdw blurRad="1397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9" name="Rectangle: Rounded Corners 8">
            <a:extLst>
              <a:ext uri="{FF2B5EF4-FFF2-40B4-BE49-F238E27FC236}">
                <a16:creationId xmlns:a16="http://schemas.microsoft.com/office/drawing/2014/main" id="{83091FF5-ED1C-40C8-A371-099FBE6C6291}"/>
              </a:ext>
            </a:extLst>
          </p:cNvPr>
          <p:cNvSpPr/>
          <p:nvPr userDrawn="1"/>
        </p:nvSpPr>
        <p:spPr>
          <a:xfrm rot="2700000">
            <a:off x="1120069" y="3671611"/>
            <a:ext cx="1002347" cy="1002347"/>
          </a:xfrm>
          <a:prstGeom prst="roundRect">
            <a:avLst>
              <a:gd name="adj" fmla="val 8081"/>
            </a:avLst>
          </a:prstGeom>
          <a:pattFill prst="pct70">
            <a:fgClr>
              <a:schemeClr val="bg1">
                <a:lumMod val="75000"/>
              </a:schemeClr>
            </a:fgClr>
            <a:bgClr>
              <a:schemeClr val="bg1"/>
            </a:bgClr>
          </a:pattFill>
          <a:ln>
            <a:noFill/>
          </a:ln>
          <a:effectLst>
            <a:innerShdw blurRad="1397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10" name="Rectangle: Rounded Corners 9">
            <a:extLst>
              <a:ext uri="{FF2B5EF4-FFF2-40B4-BE49-F238E27FC236}">
                <a16:creationId xmlns:a16="http://schemas.microsoft.com/office/drawing/2014/main" id="{82B02CF2-65B2-4934-BDCD-E340FFC14D04}"/>
              </a:ext>
            </a:extLst>
          </p:cNvPr>
          <p:cNvSpPr/>
          <p:nvPr userDrawn="1"/>
        </p:nvSpPr>
        <p:spPr>
          <a:xfrm rot="2700000">
            <a:off x="1906072" y="4457614"/>
            <a:ext cx="1002347" cy="1002347"/>
          </a:xfrm>
          <a:prstGeom prst="roundRect">
            <a:avLst>
              <a:gd name="adj" fmla="val 8081"/>
            </a:avLst>
          </a:prstGeom>
          <a:pattFill prst="pct70">
            <a:fgClr>
              <a:schemeClr val="bg1">
                <a:lumMod val="75000"/>
              </a:schemeClr>
            </a:fgClr>
            <a:bgClr>
              <a:schemeClr val="bg1"/>
            </a:bgClr>
          </a:pattFill>
          <a:ln>
            <a:noFill/>
          </a:ln>
          <a:effectLst>
            <a:innerShdw blurRad="1397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11" name="Rectangle: Rounded Corners 10">
            <a:extLst>
              <a:ext uri="{FF2B5EF4-FFF2-40B4-BE49-F238E27FC236}">
                <a16:creationId xmlns:a16="http://schemas.microsoft.com/office/drawing/2014/main" id="{EF79159D-A8B8-490F-9125-4CEE5E5A38DE}"/>
              </a:ext>
            </a:extLst>
          </p:cNvPr>
          <p:cNvSpPr/>
          <p:nvPr userDrawn="1"/>
        </p:nvSpPr>
        <p:spPr>
          <a:xfrm rot="2700000">
            <a:off x="1110982" y="5252705"/>
            <a:ext cx="1002347" cy="1002347"/>
          </a:xfrm>
          <a:prstGeom prst="roundRect">
            <a:avLst>
              <a:gd name="adj" fmla="val 8081"/>
            </a:avLst>
          </a:prstGeom>
          <a:pattFill prst="pct70">
            <a:fgClr>
              <a:schemeClr val="bg1">
                <a:lumMod val="75000"/>
              </a:schemeClr>
            </a:fgClr>
            <a:bgClr>
              <a:schemeClr val="bg1"/>
            </a:bgClr>
          </a:pattFill>
          <a:ln>
            <a:noFill/>
          </a:ln>
          <a:effectLst>
            <a:innerShdw blurRad="1397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12" name="Rectangle: Rounded Corners 11">
            <a:extLst>
              <a:ext uri="{FF2B5EF4-FFF2-40B4-BE49-F238E27FC236}">
                <a16:creationId xmlns:a16="http://schemas.microsoft.com/office/drawing/2014/main" id="{528E7F4D-991E-40B8-8A6E-63AF6C1EA7F3}"/>
              </a:ext>
            </a:extLst>
          </p:cNvPr>
          <p:cNvSpPr/>
          <p:nvPr userDrawn="1"/>
        </p:nvSpPr>
        <p:spPr>
          <a:xfrm rot="2700000">
            <a:off x="1133700" y="504880"/>
            <a:ext cx="1002347" cy="1002347"/>
          </a:xfrm>
          <a:prstGeom prst="roundRect">
            <a:avLst>
              <a:gd name="adj" fmla="val 8081"/>
            </a:avLst>
          </a:prstGeom>
          <a:pattFill prst="pct70">
            <a:fgClr>
              <a:schemeClr val="bg1">
                <a:lumMod val="75000"/>
              </a:schemeClr>
            </a:fgClr>
            <a:bgClr>
              <a:schemeClr val="bg1"/>
            </a:bgClr>
          </a:pattFill>
          <a:ln>
            <a:noFill/>
          </a:ln>
          <a:effectLst>
            <a:innerShdw blurRad="1397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13" name="Rectangle 12">
            <a:extLst>
              <a:ext uri="{FF2B5EF4-FFF2-40B4-BE49-F238E27FC236}">
                <a16:creationId xmlns:a16="http://schemas.microsoft.com/office/drawing/2014/main" id="{8C7F5414-8028-4914-B327-DCCDA00A14DF}"/>
              </a:ext>
            </a:extLst>
          </p:cNvPr>
          <p:cNvSpPr/>
          <p:nvPr userDrawn="1"/>
        </p:nvSpPr>
        <p:spPr>
          <a:xfrm>
            <a:off x="4767737" y="6111950"/>
            <a:ext cx="2656526" cy="387643"/>
          </a:xfrm>
          <a:prstGeom prst="rect">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a:latin typeface="+mj-lt"/>
                <a:ea typeface="Roboto" panose="02000000000000000000" pitchFamily="2" charset="0"/>
                <a:cs typeface="Roboto" panose="02000000000000000000" pitchFamily="2" charset="0"/>
              </a:rPr>
              <a:t>www.BlueBinaries.com</a:t>
            </a:r>
          </a:p>
        </p:txBody>
      </p:sp>
      <p:sp>
        <p:nvSpPr>
          <p:cNvPr id="14" name="Rectangle 13">
            <a:extLst>
              <a:ext uri="{FF2B5EF4-FFF2-40B4-BE49-F238E27FC236}">
                <a16:creationId xmlns:a16="http://schemas.microsoft.com/office/drawing/2014/main" id="{9ABA13BE-601F-4DBE-A944-BBB02E9B6E7C}"/>
              </a:ext>
            </a:extLst>
          </p:cNvPr>
          <p:cNvSpPr/>
          <p:nvPr userDrawn="1"/>
        </p:nvSpPr>
        <p:spPr>
          <a:xfrm>
            <a:off x="5154996" y="1832736"/>
            <a:ext cx="6197587" cy="1193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a:latin typeface="+mj-lt"/>
            </a:endParaRPr>
          </a:p>
        </p:txBody>
      </p:sp>
      <p:sp>
        <p:nvSpPr>
          <p:cNvPr id="15" name="Rectangle: Rounded Corners 14">
            <a:extLst>
              <a:ext uri="{FF2B5EF4-FFF2-40B4-BE49-F238E27FC236}">
                <a16:creationId xmlns:a16="http://schemas.microsoft.com/office/drawing/2014/main" id="{CF650BAE-2C23-4437-B02D-7A9B5EB929A5}"/>
              </a:ext>
            </a:extLst>
          </p:cNvPr>
          <p:cNvSpPr/>
          <p:nvPr userDrawn="1"/>
        </p:nvSpPr>
        <p:spPr>
          <a:xfrm rot="2700000">
            <a:off x="2117024" y="830022"/>
            <a:ext cx="2113923" cy="2008033"/>
          </a:xfrm>
          <a:prstGeom prst="roundRect">
            <a:avLst>
              <a:gd name="adj" fmla="val 8081"/>
            </a:avLst>
          </a:prstGeom>
          <a:pattFill prst="pct70">
            <a:fgClr>
              <a:schemeClr val="bg1">
                <a:lumMod val="75000"/>
              </a:schemeClr>
            </a:fgClr>
            <a:bgClr>
              <a:schemeClr val="bg1"/>
            </a:bgClr>
          </a:pattFill>
          <a:ln>
            <a:noFill/>
          </a:ln>
          <a:effectLst>
            <a:innerShdw blurRad="1397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Rounded Corners 15">
            <a:extLst>
              <a:ext uri="{FF2B5EF4-FFF2-40B4-BE49-F238E27FC236}">
                <a16:creationId xmlns:a16="http://schemas.microsoft.com/office/drawing/2014/main" id="{78875E0A-3F6C-4EDD-A10F-ACCB28D0651D}"/>
              </a:ext>
            </a:extLst>
          </p:cNvPr>
          <p:cNvSpPr/>
          <p:nvPr userDrawn="1"/>
        </p:nvSpPr>
        <p:spPr>
          <a:xfrm rot="2700000">
            <a:off x="986651" y="2090066"/>
            <a:ext cx="1002347" cy="1002347"/>
          </a:xfrm>
          <a:prstGeom prst="roundRect">
            <a:avLst>
              <a:gd name="adj" fmla="val 8081"/>
            </a:avLst>
          </a:prstGeom>
          <a:gradFill>
            <a:gsLst>
              <a:gs pos="0">
                <a:srgbClr val="154F69"/>
              </a:gs>
              <a:gs pos="100000">
                <a:srgbClr val="36A6D6"/>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Rounded Corners 16">
            <a:extLst>
              <a:ext uri="{FF2B5EF4-FFF2-40B4-BE49-F238E27FC236}">
                <a16:creationId xmlns:a16="http://schemas.microsoft.com/office/drawing/2014/main" id="{24307B6F-3106-419F-B9B5-A29EE60B5C26}"/>
              </a:ext>
            </a:extLst>
          </p:cNvPr>
          <p:cNvSpPr/>
          <p:nvPr userDrawn="1"/>
        </p:nvSpPr>
        <p:spPr>
          <a:xfrm rot="2700000">
            <a:off x="1772655" y="2876069"/>
            <a:ext cx="1002347" cy="1002347"/>
          </a:xfrm>
          <a:prstGeom prst="roundRect">
            <a:avLst>
              <a:gd name="adj" fmla="val 8081"/>
            </a:avLst>
          </a:prstGeom>
          <a:gradFill>
            <a:gsLst>
              <a:gs pos="0">
                <a:srgbClr val="124E19"/>
              </a:gs>
              <a:gs pos="100000">
                <a:srgbClr val="4ED55F"/>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A832F4EB-2FCC-4678-8D89-FA677784360F}"/>
              </a:ext>
            </a:extLst>
          </p:cNvPr>
          <p:cNvSpPr/>
          <p:nvPr userDrawn="1"/>
        </p:nvSpPr>
        <p:spPr>
          <a:xfrm rot="2700000">
            <a:off x="2558658" y="3662072"/>
            <a:ext cx="1002347" cy="1002347"/>
          </a:xfrm>
          <a:prstGeom prst="roundRect">
            <a:avLst>
              <a:gd name="adj" fmla="val 8081"/>
            </a:avLst>
          </a:prstGeom>
          <a:gradFill>
            <a:gsLst>
              <a:gs pos="0">
                <a:srgbClr val="987802"/>
              </a:gs>
              <a:gs pos="100000">
                <a:srgbClr val="FCC803"/>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84EEC19D-AF1E-495D-8131-DA40F9833E86}"/>
              </a:ext>
            </a:extLst>
          </p:cNvPr>
          <p:cNvSpPr/>
          <p:nvPr userDrawn="1"/>
        </p:nvSpPr>
        <p:spPr>
          <a:xfrm rot="2700000">
            <a:off x="977564" y="3671159"/>
            <a:ext cx="1002347" cy="1002347"/>
          </a:xfrm>
          <a:prstGeom prst="roundRect">
            <a:avLst>
              <a:gd name="adj" fmla="val 8081"/>
            </a:avLst>
          </a:prstGeom>
          <a:gradFill>
            <a:gsLst>
              <a:gs pos="0">
                <a:srgbClr val="8B5103"/>
              </a:gs>
              <a:gs pos="100000">
                <a:srgbClr val="F99205"/>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Rounded Corners 19">
            <a:extLst>
              <a:ext uri="{FF2B5EF4-FFF2-40B4-BE49-F238E27FC236}">
                <a16:creationId xmlns:a16="http://schemas.microsoft.com/office/drawing/2014/main" id="{2E3D93AD-3652-46BB-8E8B-BA9758B0FF64}"/>
              </a:ext>
            </a:extLst>
          </p:cNvPr>
          <p:cNvSpPr/>
          <p:nvPr userDrawn="1"/>
        </p:nvSpPr>
        <p:spPr>
          <a:xfrm rot="2700000">
            <a:off x="1763567" y="4457162"/>
            <a:ext cx="1002347" cy="1002347"/>
          </a:xfrm>
          <a:prstGeom prst="roundRect">
            <a:avLst>
              <a:gd name="adj" fmla="val 8081"/>
            </a:avLst>
          </a:prstGeom>
          <a:gradFill>
            <a:gsLst>
              <a:gs pos="0">
                <a:srgbClr val="730803"/>
              </a:gs>
              <a:gs pos="100000">
                <a:srgbClr val="F93B2F"/>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Rounded Corners 20">
            <a:extLst>
              <a:ext uri="{FF2B5EF4-FFF2-40B4-BE49-F238E27FC236}">
                <a16:creationId xmlns:a16="http://schemas.microsoft.com/office/drawing/2014/main" id="{3DF88EC0-7AA2-40C8-8F2D-D04A1039A8B3}"/>
              </a:ext>
            </a:extLst>
          </p:cNvPr>
          <p:cNvSpPr/>
          <p:nvPr userDrawn="1"/>
        </p:nvSpPr>
        <p:spPr>
          <a:xfrm rot="2700000">
            <a:off x="968477" y="5252253"/>
            <a:ext cx="1002347" cy="1002347"/>
          </a:xfrm>
          <a:prstGeom prst="roundRect">
            <a:avLst>
              <a:gd name="adj" fmla="val 8081"/>
            </a:avLst>
          </a:prstGeom>
          <a:gradFill>
            <a:gsLst>
              <a:gs pos="0">
                <a:srgbClr val="AF0525"/>
              </a:gs>
              <a:gs pos="100000">
                <a:srgbClr val="F92D5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Rounded Corners 21">
            <a:extLst>
              <a:ext uri="{FF2B5EF4-FFF2-40B4-BE49-F238E27FC236}">
                <a16:creationId xmlns:a16="http://schemas.microsoft.com/office/drawing/2014/main" id="{6A4170F2-2A27-4686-9CB0-B981CEC5C156}"/>
              </a:ext>
            </a:extLst>
          </p:cNvPr>
          <p:cNvSpPr/>
          <p:nvPr userDrawn="1"/>
        </p:nvSpPr>
        <p:spPr>
          <a:xfrm rot="2700000">
            <a:off x="1974519" y="829570"/>
            <a:ext cx="2113923" cy="2008033"/>
          </a:xfrm>
          <a:prstGeom prst="roundRect">
            <a:avLst>
              <a:gd name="adj" fmla="val 8081"/>
            </a:avLst>
          </a:prstGeom>
          <a:gradFill flip="none" rotWithShape="1">
            <a:gsLst>
              <a:gs pos="0">
                <a:srgbClr val="01336B"/>
              </a:gs>
              <a:gs pos="100000">
                <a:srgbClr val="0376F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Rounded Corners 22">
            <a:extLst>
              <a:ext uri="{FF2B5EF4-FFF2-40B4-BE49-F238E27FC236}">
                <a16:creationId xmlns:a16="http://schemas.microsoft.com/office/drawing/2014/main" id="{161E2E0E-BD06-4FDA-9C4B-86D1286D27FE}"/>
              </a:ext>
            </a:extLst>
          </p:cNvPr>
          <p:cNvSpPr/>
          <p:nvPr userDrawn="1"/>
        </p:nvSpPr>
        <p:spPr>
          <a:xfrm rot="2700000">
            <a:off x="991195" y="504428"/>
            <a:ext cx="1002347" cy="1002347"/>
          </a:xfrm>
          <a:prstGeom prst="roundRect">
            <a:avLst>
              <a:gd name="adj" fmla="val 8081"/>
            </a:avLst>
          </a:prstGeom>
          <a:gradFill>
            <a:gsLst>
              <a:gs pos="0">
                <a:srgbClr val="23217D"/>
              </a:gs>
              <a:gs pos="100000">
                <a:srgbClr val="5450D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4" name="Graphic 23" descr="Download from cloud">
            <a:extLst>
              <a:ext uri="{FF2B5EF4-FFF2-40B4-BE49-F238E27FC236}">
                <a16:creationId xmlns:a16="http://schemas.microsoft.com/office/drawing/2014/main" id="{9D77EB56-E7CD-4AAF-A6BE-D32FA2BBB6A5}"/>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049469" y="4515361"/>
            <a:ext cx="468000" cy="468000"/>
          </a:xfrm>
          <a:prstGeom prst="rect">
            <a:avLst/>
          </a:prstGeom>
          <a:effectLst>
            <a:outerShdw blurRad="254000" dist="38100" dir="2700000" algn="tl" rotWithShape="0">
              <a:prstClr val="black">
                <a:alpha val="40000"/>
              </a:prstClr>
            </a:outerShdw>
          </a:effectLst>
        </p:spPr>
      </p:pic>
      <p:pic>
        <p:nvPicPr>
          <p:cNvPr id="25" name="Graphic 24" descr="Network">
            <a:extLst>
              <a:ext uri="{FF2B5EF4-FFF2-40B4-BE49-F238E27FC236}">
                <a16:creationId xmlns:a16="http://schemas.microsoft.com/office/drawing/2014/main" id="{1C29C9F3-EB3A-457B-B89A-BB288852CAF8}"/>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816101" y="3704322"/>
            <a:ext cx="468000" cy="468000"/>
          </a:xfrm>
          <a:prstGeom prst="rect">
            <a:avLst/>
          </a:prstGeom>
          <a:effectLst>
            <a:outerShdw blurRad="254000" dist="38100" dir="2700000" algn="tl" rotWithShape="0">
              <a:prstClr val="black">
                <a:alpha val="40000"/>
              </a:prstClr>
            </a:outerShdw>
          </a:effectLst>
        </p:spPr>
      </p:pic>
      <p:sp>
        <p:nvSpPr>
          <p:cNvPr id="26" name="TextBox 25">
            <a:extLst>
              <a:ext uri="{FF2B5EF4-FFF2-40B4-BE49-F238E27FC236}">
                <a16:creationId xmlns:a16="http://schemas.microsoft.com/office/drawing/2014/main" id="{FCF57DB2-0710-4E35-9ECC-A5D84EF139C9}"/>
              </a:ext>
            </a:extLst>
          </p:cNvPr>
          <p:cNvSpPr txBox="1"/>
          <p:nvPr userDrawn="1"/>
        </p:nvSpPr>
        <p:spPr>
          <a:xfrm>
            <a:off x="1669598" y="1483387"/>
            <a:ext cx="2662285" cy="430887"/>
          </a:xfrm>
          <a:prstGeom prst="rect">
            <a:avLst/>
          </a:prstGeom>
          <a:noFill/>
        </p:spPr>
        <p:txBody>
          <a:bodyPr wrap="square" rtlCol="0">
            <a:noAutofit/>
          </a:bodyPr>
          <a:lstStyle/>
          <a:p>
            <a:pPr algn="ctr"/>
            <a:r>
              <a:rPr lang="en-IN" sz="3600">
                <a:solidFill>
                  <a:schemeClr val="bg1"/>
                </a:solidFill>
                <a:latin typeface="+mj-lt"/>
                <a:ea typeface="Roboto" panose="02000000000000000000" pitchFamily="2" charset="0"/>
                <a:cs typeface="Roboto" panose="02000000000000000000" pitchFamily="2" charset="0"/>
              </a:rPr>
              <a:t>Thank you</a:t>
            </a:r>
          </a:p>
        </p:txBody>
      </p:sp>
      <p:sp>
        <p:nvSpPr>
          <p:cNvPr id="27" name="Freeform: Shape 26">
            <a:extLst>
              <a:ext uri="{FF2B5EF4-FFF2-40B4-BE49-F238E27FC236}">
                <a16:creationId xmlns:a16="http://schemas.microsoft.com/office/drawing/2014/main" id="{C92F9DC2-51E0-4C2C-864D-DDC254319C2D}"/>
              </a:ext>
            </a:extLst>
          </p:cNvPr>
          <p:cNvSpPr/>
          <p:nvPr userDrawn="1"/>
        </p:nvSpPr>
        <p:spPr>
          <a:xfrm>
            <a:off x="6452258" y="-20364"/>
            <a:ext cx="5741953" cy="6878364"/>
          </a:xfrm>
          <a:custGeom>
            <a:avLst/>
            <a:gdLst>
              <a:gd name="connsiteX0" fmla="*/ 0 w 5741953"/>
              <a:gd name="connsiteY0" fmla="*/ 0 h 6858000"/>
              <a:gd name="connsiteX1" fmla="*/ 5741953 w 5741953"/>
              <a:gd name="connsiteY1" fmla="*/ 0 h 6858000"/>
              <a:gd name="connsiteX2" fmla="*/ 5741953 w 5741953"/>
              <a:gd name="connsiteY2" fmla="*/ 6858000 h 6858000"/>
              <a:gd name="connsiteX3" fmla="*/ 1678529 w 574195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41953" h="6858000">
                <a:moveTo>
                  <a:pt x="0" y="0"/>
                </a:moveTo>
                <a:lnTo>
                  <a:pt x="5741953" y="0"/>
                </a:lnTo>
                <a:lnTo>
                  <a:pt x="5741953" y="6858000"/>
                </a:lnTo>
                <a:lnTo>
                  <a:pt x="1678529" y="6858000"/>
                </a:lnTo>
                <a:close/>
              </a:path>
            </a:pathLst>
          </a:custGeom>
          <a:gradFill>
            <a:gsLst>
              <a:gs pos="0">
                <a:schemeClr val="bg1">
                  <a:alpha val="40000"/>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a:latin typeface="+mj-lt"/>
            </a:endParaRPr>
          </a:p>
        </p:txBody>
      </p:sp>
      <p:sp>
        <p:nvSpPr>
          <p:cNvPr id="28" name="TextBox 27">
            <a:extLst>
              <a:ext uri="{FF2B5EF4-FFF2-40B4-BE49-F238E27FC236}">
                <a16:creationId xmlns:a16="http://schemas.microsoft.com/office/drawing/2014/main" id="{6690FB52-C16F-45D4-A83C-B9289E0808C7}"/>
              </a:ext>
            </a:extLst>
          </p:cNvPr>
          <p:cNvSpPr txBox="1"/>
          <p:nvPr userDrawn="1"/>
        </p:nvSpPr>
        <p:spPr>
          <a:xfrm>
            <a:off x="5462488" y="1283215"/>
            <a:ext cx="5005136" cy="646331"/>
          </a:xfrm>
          <a:prstGeom prst="rect">
            <a:avLst/>
          </a:prstGeom>
          <a:noFill/>
        </p:spPr>
        <p:txBody>
          <a:bodyPr wrap="square" rtlCol="0">
            <a:spAutoFit/>
          </a:bodyPr>
          <a:lstStyle/>
          <a:p>
            <a:r>
              <a:rPr lang="en-IN" sz="3600" spc="300">
                <a:solidFill>
                  <a:schemeClr val="bg1"/>
                </a:solidFill>
                <a:latin typeface="+mj-lt"/>
                <a:ea typeface="Roboto Black" panose="02000000000000000000" pitchFamily="2" charset="0"/>
                <a:cs typeface="Roboto Black" panose="02000000000000000000" pitchFamily="2" charset="0"/>
              </a:rPr>
              <a:t>BlueBinaries</a:t>
            </a:r>
          </a:p>
        </p:txBody>
      </p:sp>
      <p:sp>
        <p:nvSpPr>
          <p:cNvPr id="29" name="TextBox 28">
            <a:extLst>
              <a:ext uri="{FF2B5EF4-FFF2-40B4-BE49-F238E27FC236}">
                <a16:creationId xmlns:a16="http://schemas.microsoft.com/office/drawing/2014/main" id="{F57903D2-0E89-47B2-864E-12975F523A02}"/>
              </a:ext>
            </a:extLst>
          </p:cNvPr>
          <p:cNvSpPr txBox="1"/>
          <p:nvPr userDrawn="1"/>
        </p:nvSpPr>
        <p:spPr>
          <a:xfrm>
            <a:off x="5489490" y="1947147"/>
            <a:ext cx="5005136" cy="338554"/>
          </a:xfrm>
          <a:prstGeom prst="rect">
            <a:avLst/>
          </a:prstGeom>
          <a:noFill/>
        </p:spPr>
        <p:txBody>
          <a:bodyPr wrap="square" rtlCol="0">
            <a:spAutoFit/>
          </a:bodyPr>
          <a:lstStyle/>
          <a:p>
            <a:r>
              <a:rPr lang="en-IN" sz="1600">
                <a:solidFill>
                  <a:schemeClr val="bg1"/>
                </a:solidFill>
                <a:latin typeface="+mj-lt"/>
                <a:ea typeface="Roboto" panose="02000000000000000000" pitchFamily="2" charset="0"/>
                <a:cs typeface="Roboto" panose="02000000000000000000" pitchFamily="2" charset="0"/>
              </a:rPr>
              <a:t>Disclaimer </a:t>
            </a:r>
          </a:p>
        </p:txBody>
      </p:sp>
      <p:sp>
        <p:nvSpPr>
          <p:cNvPr id="30" name="Rectangle 29">
            <a:extLst>
              <a:ext uri="{FF2B5EF4-FFF2-40B4-BE49-F238E27FC236}">
                <a16:creationId xmlns:a16="http://schemas.microsoft.com/office/drawing/2014/main" id="{0AC59A4D-8A16-4CDD-AE34-2B25692744C2}"/>
              </a:ext>
            </a:extLst>
          </p:cNvPr>
          <p:cNvSpPr/>
          <p:nvPr userDrawn="1"/>
        </p:nvSpPr>
        <p:spPr>
          <a:xfrm>
            <a:off x="5478582" y="2236099"/>
            <a:ext cx="5952533" cy="3785652"/>
          </a:xfrm>
          <a:prstGeom prst="rect">
            <a:avLst/>
          </a:prstGeom>
        </p:spPr>
        <p:txBody>
          <a:bodyPr wrap="square">
            <a:spAutoFit/>
          </a:bodyPr>
          <a:lstStyle/>
          <a:p>
            <a:pPr algn="just"/>
            <a:r>
              <a:rPr lang="en-US" sz="1000">
                <a:solidFill>
                  <a:schemeClr val="bg1"/>
                </a:solidFill>
                <a:latin typeface="Facto" panose="00000500000000000000" pitchFamily="50" charset="0"/>
                <a:ea typeface="Roboto" panose="02000000000000000000" pitchFamily="2" charset="0"/>
                <a:cs typeface="Roboto" panose="02000000000000000000" pitchFamily="2" charset="0"/>
              </a:rPr>
              <a:t>BlueBinaries Engineering and Solutions Private Limited, herein referred to as BlueBinaries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BlueBinaries or its subsidiaries. Any unauthorized use, disclosure or public dissemination of information contained herein is prohibited. Unless specifically noted, BlueBinaries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BlueBinaries. Information contained in a presentation hosted or promoted by BlueBinaries is provided “as is” without warranty of any kind, either expressed or implied, including any warranty of merchantability or fitness for a particular purpose. BlueBinaries assumes no liability or responsibility for the contents of a presentation or the opinions expressed by the presenters. All expressions of opinion are subject to change without notice.</a:t>
            </a:r>
          </a:p>
        </p:txBody>
      </p:sp>
      <p:sp>
        <p:nvSpPr>
          <p:cNvPr id="31" name="TextBox 30">
            <a:extLst>
              <a:ext uri="{FF2B5EF4-FFF2-40B4-BE49-F238E27FC236}">
                <a16:creationId xmlns:a16="http://schemas.microsoft.com/office/drawing/2014/main" id="{39B3744B-33E8-4D77-81E7-D6D02A3AA50E}"/>
              </a:ext>
            </a:extLst>
          </p:cNvPr>
          <p:cNvSpPr txBox="1"/>
          <p:nvPr userDrawn="1"/>
        </p:nvSpPr>
        <p:spPr>
          <a:xfrm rot="18900000" flipH="1">
            <a:off x="1247366" y="5333467"/>
            <a:ext cx="3254644" cy="261610"/>
          </a:xfrm>
          <a:prstGeom prst="rect">
            <a:avLst/>
          </a:prstGeom>
          <a:noFill/>
        </p:spPr>
        <p:txBody>
          <a:bodyPr wrap="square" rtlCol="0">
            <a:spAutoFit/>
          </a:bodyPr>
          <a:lstStyle/>
          <a:p>
            <a:pPr algn="ctr"/>
            <a:r>
              <a:rPr lang="en-IN" sz="1100" spc="300">
                <a:solidFill>
                  <a:schemeClr val="bg2">
                    <a:lumMod val="25000"/>
                  </a:schemeClr>
                </a:solidFill>
                <a:latin typeface="+mj-lt"/>
                <a:ea typeface="Roboto Medium" panose="02000000000000000000" pitchFamily="2" charset="0"/>
                <a:cs typeface="Roboto Medium" panose="02000000000000000000" pitchFamily="2" charset="0"/>
              </a:rPr>
              <a:t>Inspired By Future Mobility</a:t>
            </a:r>
          </a:p>
        </p:txBody>
      </p:sp>
      <p:pic>
        <p:nvPicPr>
          <p:cNvPr id="32" name="Picture 31">
            <a:extLst>
              <a:ext uri="{FF2B5EF4-FFF2-40B4-BE49-F238E27FC236}">
                <a16:creationId xmlns:a16="http://schemas.microsoft.com/office/drawing/2014/main" id="{21682F96-FAFC-41BA-A38B-8B166682D23B}"/>
              </a:ext>
            </a:extLst>
          </p:cNvPr>
          <p:cNvPicPr>
            <a:picLocks noChangeAspect="1"/>
          </p:cNvPicPr>
          <p:nvPr userDrawn="1"/>
        </p:nvPicPr>
        <p:blipFill>
          <a:blip r:embed="rId6" cstate="print">
            <a:biLevel thresh="25000"/>
            <a:extLst>
              <a:ext uri="{28A0092B-C50C-407E-A947-70E740481C1C}">
                <a14:useLocalDpi xmlns:a14="http://schemas.microsoft.com/office/drawing/2010/main"/>
              </a:ext>
            </a:extLst>
          </a:blip>
          <a:stretch>
            <a:fillRect/>
          </a:stretch>
        </p:blipFill>
        <p:spPr>
          <a:xfrm>
            <a:off x="975747" y="815994"/>
            <a:ext cx="1024153" cy="282576"/>
          </a:xfrm>
          <a:prstGeom prst="rect">
            <a:avLst/>
          </a:prstGeom>
        </p:spPr>
      </p:pic>
      <p:sp>
        <p:nvSpPr>
          <p:cNvPr id="33" name="Rectangle 32">
            <a:extLst>
              <a:ext uri="{FF2B5EF4-FFF2-40B4-BE49-F238E27FC236}">
                <a16:creationId xmlns:a16="http://schemas.microsoft.com/office/drawing/2014/main" id="{4A33D42D-1AFD-492E-BEA6-0346A1D31888}"/>
              </a:ext>
            </a:extLst>
          </p:cNvPr>
          <p:cNvSpPr/>
          <p:nvPr userDrawn="1"/>
        </p:nvSpPr>
        <p:spPr>
          <a:xfrm>
            <a:off x="11642358" y="2712853"/>
            <a:ext cx="565859" cy="21591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a:latin typeface="+mj-lt"/>
            </a:endParaRPr>
          </a:p>
        </p:txBody>
      </p:sp>
      <p:pic>
        <p:nvPicPr>
          <p:cNvPr id="34" name="Picture 33">
            <a:extLst>
              <a:ext uri="{FF2B5EF4-FFF2-40B4-BE49-F238E27FC236}">
                <a16:creationId xmlns:a16="http://schemas.microsoft.com/office/drawing/2014/main" id="{FAF10A6A-4600-4737-AC00-20C6DC8EC20D}"/>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11784661" y="4028322"/>
            <a:ext cx="288000" cy="288000"/>
          </a:xfrm>
          <a:prstGeom prst="rect">
            <a:avLst/>
          </a:prstGeom>
        </p:spPr>
      </p:pic>
      <p:pic>
        <p:nvPicPr>
          <p:cNvPr id="35" name="Picture 34">
            <a:extLst>
              <a:ext uri="{FF2B5EF4-FFF2-40B4-BE49-F238E27FC236}">
                <a16:creationId xmlns:a16="http://schemas.microsoft.com/office/drawing/2014/main" id="{AF3CE826-E84E-49A5-9FCB-B59976BF3DC3}"/>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11784661" y="4410385"/>
            <a:ext cx="288000" cy="288000"/>
          </a:xfrm>
          <a:prstGeom prst="rect">
            <a:avLst/>
          </a:prstGeom>
        </p:spPr>
      </p:pic>
      <p:pic>
        <p:nvPicPr>
          <p:cNvPr id="36" name="Picture 35">
            <a:extLst>
              <a:ext uri="{FF2B5EF4-FFF2-40B4-BE49-F238E27FC236}">
                <a16:creationId xmlns:a16="http://schemas.microsoft.com/office/drawing/2014/main" id="{A86EA4E0-DFBC-4559-A614-ABF72C220670}"/>
              </a:ext>
            </a:extLst>
          </p:cNvPr>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11784661" y="3264194"/>
            <a:ext cx="288000" cy="288000"/>
          </a:xfrm>
          <a:prstGeom prst="rect">
            <a:avLst/>
          </a:prstGeom>
        </p:spPr>
      </p:pic>
      <p:pic>
        <p:nvPicPr>
          <p:cNvPr id="37" name="Picture 36">
            <a:extLst>
              <a:ext uri="{FF2B5EF4-FFF2-40B4-BE49-F238E27FC236}">
                <a16:creationId xmlns:a16="http://schemas.microsoft.com/office/drawing/2014/main" id="{E98AB1EC-7F18-4F23-BCF6-4905268818FE}"/>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11784661" y="2882130"/>
            <a:ext cx="288000" cy="288000"/>
          </a:xfrm>
          <a:prstGeom prst="rect">
            <a:avLst/>
          </a:prstGeom>
        </p:spPr>
      </p:pic>
      <p:pic>
        <p:nvPicPr>
          <p:cNvPr id="38" name="Picture 37">
            <a:extLst>
              <a:ext uri="{FF2B5EF4-FFF2-40B4-BE49-F238E27FC236}">
                <a16:creationId xmlns:a16="http://schemas.microsoft.com/office/drawing/2014/main" id="{D6B3BD60-55C6-468D-9892-19A97ACA2CA3}"/>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11784661" y="3646258"/>
            <a:ext cx="288000" cy="288000"/>
          </a:xfrm>
          <a:prstGeom prst="rect">
            <a:avLst/>
          </a:prstGeom>
        </p:spPr>
      </p:pic>
      <p:pic>
        <p:nvPicPr>
          <p:cNvPr id="39" name="Picture 2" descr="Image result for autonomous icon">
            <a:extLst>
              <a:ext uri="{FF2B5EF4-FFF2-40B4-BE49-F238E27FC236}">
                <a16:creationId xmlns:a16="http://schemas.microsoft.com/office/drawing/2014/main" id="{73A47023-0A23-42C1-A18F-36815A540DB7}"/>
              </a:ext>
            </a:extLst>
          </p:cNvPr>
          <p:cNvPicPr>
            <a:picLocks noChangeAspect="1" noChangeArrowheads="1"/>
          </p:cNvPicPr>
          <p:nvPr userDrawn="1"/>
        </p:nvPicPr>
        <p:blipFill>
          <a:blip r:embed="rId12" cstate="print">
            <a:lum bright="70000" contrast="-70000"/>
            <a:extLst>
              <a:ext uri="{28A0092B-C50C-407E-A947-70E740481C1C}">
                <a14:useLocalDpi xmlns:a14="http://schemas.microsoft.com/office/drawing/2010/main"/>
              </a:ext>
            </a:extLst>
          </a:blip>
          <a:srcRect/>
          <a:stretch>
            <a:fillRect/>
          </a:stretch>
        </p:blipFill>
        <p:spPr bwMode="auto">
          <a:xfrm>
            <a:off x="1210856" y="3697408"/>
            <a:ext cx="535762" cy="535762"/>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1CD02006-BFD9-48EA-917A-E568180507AA}"/>
              </a:ext>
            </a:extLst>
          </p:cNvPr>
          <p:cNvSpPr txBox="1"/>
          <p:nvPr userDrawn="1"/>
        </p:nvSpPr>
        <p:spPr>
          <a:xfrm rot="18900000" flipH="1">
            <a:off x="1346873" y="4330542"/>
            <a:ext cx="779135" cy="200055"/>
          </a:xfrm>
          <a:prstGeom prst="rect">
            <a:avLst/>
          </a:prstGeom>
          <a:noFill/>
        </p:spPr>
        <p:txBody>
          <a:bodyPr wrap="square" rtlCol="0">
            <a:noAutofit/>
          </a:bodyPr>
          <a:lstStyle/>
          <a:p>
            <a:pPr algn="ctr"/>
            <a:r>
              <a:rPr lang="en-IN" sz="800">
                <a:solidFill>
                  <a:schemeClr val="bg1"/>
                </a:solidFill>
                <a:latin typeface="+mj-lt"/>
                <a:ea typeface="Roboto Medium" panose="02000000000000000000" pitchFamily="2" charset="0"/>
                <a:cs typeface="Roboto Medium" panose="02000000000000000000" pitchFamily="2" charset="0"/>
              </a:rPr>
              <a:t>ADAS</a:t>
            </a:r>
          </a:p>
        </p:txBody>
      </p:sp>
      <p:sp>
        <p:nvSpPr>
          <p:cNvPr id="41" name="TextBox 40">
            <a:extLst>
              <a:ext uri="{FF2B5EF4-FFF2-40B4-BE49-F238E27FC236}">
                <a16:creationId xmlns:a16="http://schemas.microsoft.com/office/drawing/2014/main" id="{6A50EA46-56B9-4625-9704-A5C65F467E7C}"/>
              </a:ext>
            </a:extLst>
          </p:cNvPr>
          <p:cNvSpPr txBox="1"/>
          <p:nvPr userDrawn="1"/>
        </p:nvSpPr>
        <p:spPr>
          <a:xfrm rot="18900000" flipH="1">
            <a:off x="1271627" y="5891692"/>
            <a:ext cx="857049" cy="200055"/>
          </a:xfrm>
          <a:prstGeom prst="rect">
            <a:avLst/>
          </a:prstGeom>
          <a:noFill/>
        </p:spPr>
        <p:txBody>
          <a:bodyPr wrap="square" rtlCol="0">
            <a:noAutofit/>
          </a:bodyPr>
          <a:lstStyle/>
          <a:p>
            <a:pPr algn="ctr"/>
            <a:r>
              <a:rPr lang="en-IN" sz="800">
                <a:solidFill>
                  <a:schemeClr val="bg1"/>
                </a:solidFill>
                <a:latin typeface="+mj-lt"/>
                <a:ea typeface="Roboto Medium" panose="02000000000000000000" pitchFamily="2" charset="0"/>
                <a:cs typeface="Roboto Medium" panose="02000000000000000000" pitchFamily="2" charset="0"/>
              </a:rPr>
              <a:t>Infotainment</a:t>
            </a:r>
          </a:p>
        </p:txBody>
      </p:sp>
      <p:sp>
        <p:nvSpPr>
          <p:cNvPr id="42" name="TextBox 41">
            <a:extLst>
              <a:ext uri="{FF2B5EF4-FFF2-40B4-BE49-F238E27FC236}">
                <a16:creationId xmlns:a16="http://schemas.microsoft.com/office/drawing/2014/main" id="{F7DD4046-06C4-416E-ADAB-A41DDA635071}"/>
              </a:ext>
            </a:extLst>
          </p:cNvPr>
          <p:cNvSpPr txBox="1"/>
          <p:nvPr userDrawn="1"/>
        </p:nvSpPr>
        <p:spPr>
          <a:xfrm rot="18900000" flipH="1">
            <a:off x="2112088" y="5130027"/>
            <a:ext cx="857049" cy="200055"/>
          </a:xfrm>
          <a:prstGeom prst="rect">
            <a:avLst/>
          </a:prstGeom>
          <a:noFill/>
        </p:spPr>
        <p:txBody>
          <a:bodyPr wrap="square" rtlCol="0">
            <a:noAutofit/>
          </a:bodyPr>
          <a:lstStyle/>
          <a:p>
            <a:pPr algn="ctr"/>
            <a:r>
              <a:rPr lang="en-IN" sz="800">
                <a:solidFill>
                  <a:schemeClr val="bg1"/>
                </a:solidFill>
                <a:latin typeface="+mj-lt"/>
                <a:ea typeface="Roboto Medium" panose="02000000000000000000" pitchFamily="2" charset="0"/>
                <a:cs typeface="Roboto Medium" panose="02000000000000000000" pitchFamily="2" charset="0"/>
              </a:rPr>
              <a:t>Connected</a:t>
            </a:r>
          </a:p>
        </p:txBody>
      </p:sp>
      <p:sp>
        <p:nvSpPr>
          <p:cNvPr id="43" name="TextBox 42">
            <a:extLst>
              <a:ext uri="{FF2B5EF4-FFF2-40B4-BE49-F238E27FC236}">
                <a16:creationId xmlns:a16="http://schemas.microsoft.com/office/drawing/2014/main" id="{2BA54FF6-DFCE-4987-A8C4-1B25658C76C2}"/>
              </a:ext>
            </a:extLst>
          </p:cNvPr>
          <p:cNvSpPr txBox="1"/>
          <p:nvPr userDrawn="1"/>
        </p:nvSpPr>
        <p:spPr>
          <a:xfrm rot="18900000" flipH="1">
            <a:off x="2913789" y="4310357"/>
            <a:ext cx="857049" cy="200055"/>
          </a:xfrm>
          <a:prstGeom prst="rect">
            <a:avLst/>
          </a:prstGeom>
          <a:noFill/>
        </p:spPr>
        <p:txBody>
          <a:bodyPr wrap="square" rtlCol="0">
            <a:noAutofit/>
          </a:bodyPr>
          <a:lstStyle/>
          <a:p>
            <a:pPr algn="ctr"/>
            <a:r>
              <a:rPr lang="en-IN" sz="800">
                <a:solidFill>
                  <a:schemeClr val="bg1"/>
                </a:solidFill>
                <a:latin typeface="+mj-lt"/>
                <a:ea typeface="Roboto Medium" panose="02000000000000000000" pitchFamily="2" charset="0"/>
                <a:cs typeface="Roboto Medium" panose="02000000000000000000" pitchFamily="2" charset="0"/>
              </a:rPr>
              <a:t>Telematics</a:t>
            </a:r>
          </a:p>
        </p:txBody>
      </p:sp>
      <p:pic>
        <p:nvPicPr>
          <p:cNvPr id="44" name="Picture 4" descr="Image result for infotainment icon">
            <a:extLst>
              <a:ext uri="{FF2B5EF4-FFF2-40B4-BE49-F238E27FC236}">
                <a16:creationId xmlns:a16="http://schemas.microsoft.com/office/drawing/2014/main" id="{6347D7FB-8784-410C-BEFE-4ABFD2D96E46}"/>
              </a:ext>
            </a:extLst>
          </p:cNvPr>
          <p:cNvPicPr>
            <a:picLocks noChangeAspect="1" noChangeArrowheads="1"/>
          </p:cNvPicPr>
          <p:nvPr userDrawn="1"/>
        </p:nvPicPr>
        <p:blipFill>
          <a:blip r:embed="rId13" cstate="print">
            <a:clrChange>
              <a:clrFrom>
                <a:srgbClr val="FFFFFF"/>
              </a:clrFrom>
              <a:clrTo>
                <a:srgbClr val="FFFFFF">
                  <a:alpha val="0"/>
                </a:srgbClr>
              </a:clrTo>
            </a:clrChange>
            <a:lum bright="70000" contrast="-70000"/>
            <a:extLst>
              <a:ext uri="{28A0092B-C50C-407E-A947-70E740481C1C}">
                <a14:useLocalDpi xmlns:a14="http://schemas.microsoft.com/office/drawing/2010/main"/>
              </a:ext>
            </a:extLst>
          </a:blip>
          <a:srcRect/>
          <a:stretch>
            <a:fillRect/>
          </a:stretch>
        </p:blipFill>
        <p:spPr bwMode="auto">
          <a:xfrm>
            <a:off x="1002334" y="5188624"/>
            <a:ext cx="857192" cy="75004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8" descr="Related image">
            <a:extLst>
              <a:ext uri="{FF2B5EF4-FFF2-40B4-BE49-F238E27FC236}">
                <a16:creationId xmlns:a16="http://schemas.microsoft.com/office/drawing/2014/main" id="{847C5494-5A89-4DA9-9320-2F27E26BD7E9}"/>
              </a:ext>
            </a:extLst>
          </p:cNvPr>
          <p:cNvPicPr>
            <a:picLocks noChangeAspect="1" noChangeArrowheads="1"/>
          </p:cNvPicPr>
          <p:nvPr userDrawn="1"/>
        </p:nvPicPr>
        <p:blipFill rotWithShape="1">
          <a:blip r:embed="rId14" cstate="print">
            <a:extLst>
              <a:ext uri="{BEBA8EAE-BF5A-486C-A8C5-ECC9F3942E4B}">
                <a14:imgProps xmlns:a14="http://schemas.microsoft.com/office/drawing/2010/main">
                  <a14:imgLayer r:embed="rId15">
                    <a14:imgEffect>
                      <a14:saturation sat="0"/>
                    </a14:imgEffect>
                  </a14:imgLayer>
                </a14:imgProps>
              </a:ext>
              <a:ext uri="{28A0092B-C50C-407E-A947-70E740481C1C}">
                <a14:useLocalDpi xmlns:a14="http://schemas.microsoft.com/office/drawing/2010/main"/>
              </a:ext>
            </a:extLst>
          </a:blip>
          <a:srcRect l="3577" t="3947" r="3380" b="4507"/>
          <a:stretch/>
        </p:blipFill>
        <p:spPr bwMode="auto">
          <a:xfrm>
            <a:off x="1210856" y="2168038"/>
            <a:ext cx="544524" cy="535762"/>
          </a:xfrm>
          <a:prstGeom prst="ellipse">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83906805-AC5A-4074-BB4B-B2A69569E255}"/>
              </a:ext>
            </a:extLst>
          </p:cNvPr>
          <p:cNvSpPr txBox="1"/>
          <p:nvPr userDrawn="1"/>
        </p:nvSpPr>
        <p:spPr>
          <a:xfrm rot="18900000" flipH="1">
            <a:off x="1297366" y="2747820"/>
            <a:ext cx="942754" cy="200055"/>
          </a:xfrm>
          <a:prstGeom prst="rect">
            <a:avLst/>
          </a:prstGeom>
          <a:noFill/>
        </p:spPr>
        <p:txBody>
          <a:bodyPr wrap="square" rtlCol="0">
            <a:noAutofit/>
          </a:bodyPr>
          <a:lstStyle/>
          <a:p>
            <a:pPr algn="ctr"/>
            <a:r>
              <a:rPr lang="en-IN" sz="800">
                <a:solidFill>
                  <a:schemeClr val="bg1"/>
                </a:solidFill>
                <a:latin typeface="+mj-lt"/>
                <a:ea typeface="Roboto Medium" panose="02000000000000000000" pitchFamily="2" charset="0"/>
                <a:cs typeface="Roboto Medium" panose="02000000000000000000" pitchFamily="2" charset="0"/>
              </a:rPr>
              <a:t>Electrification</a:t>
            </a:r>
          </a:p>
        </p:txBody>
      </p:sp>
      <p:pic>
        <p:nvPicPr>
          <p:cNvPr id="47" name="Picture 10" descr="Image result for ECU icon">
            <a:extLst>
              <a:ext uri="{FF2B5EF4-FFF2-40B4-BE49-F238E27FC236}">
                <a16:creationId xmlns:a16="http://schemas.microsoft.com/office/drawing/2014/main" id="{C0E39D9E-0D76-4129-A193-4507590DF31B}"/>
              </a:ext>
            </a:extLst>
          </p:cNvPr>
          <p:cNvPicPr>
            <a:picLocks noChangeAspect="1" noChangeArrowheads="1"/>
          </p:cNvPicPr>
          <p:nvPr userDrawn="1"/>
        </p:nvPicPr>
        <p:blipFill>
          <a:blip r:embed="rId16" cstate="print">
            <a:clrChange>
              <a:clrFrom>
                <a:srgbClr val="FFFFFF"/>
              </a:clrFrom>
              <a:clrTo>
                <a:srgbClr val="FFFFFF">
                  <a:alpha val="0"/>
                </a:srgbClr>
              </a:clrTo>
            </a:clrChange>
            <a:lum bright="70000" contrast="-70000"/>
            <a:extLst>
              <a:ext uri="{BEBA8EAE-BF5A-486C-A8C5-ECC9F3942E4B}">
                <a14:imgProps xmlns:a14="http://schemas.microsoft.com/office/drawing/2010/main">
                  <a14:imgLayer r:embed="rId17">
                    <a14:imgEffect>
                      <a14:saturation sat="0"/>
                    </a14:imgEffect>
                  </a14:imgLayer>
                </a14:imgProps>
              </a:ext>
              <a:ext uri="{28A0092B-C50C-407E-A947-70E740481C1C}">
                <a14:useLocalDpi xmlns:a14="http://schemas.microsoft.com/office/drawing/2010/main"/>
              </a:ext>
            </a:extLst>
          </a:blip>
          <a:srcRect/>
          <a:stretch>
            <a:fillRect/>
          </a:stretch>
        </p:blipFill>
        <p:spPr bwMode="auto">
          <a:xfrm>
            <a:off x="1916834" y="2899407"/>
            <a:ext cx="743998" cy="743998"/>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2B3EDEC8-AFF0-4927-BD71-C1114F7BC912}"/>
              </a:ext>
            </a:extLst>
          </p:cNvPr>
          <p:cNvSpPr txBox="1"/>
          <p:nvPr userDrawn="1"/>
        </p:nvSpPr>
        <p:spPr>
          <a:xfrm rot="18900000" flipH="1">
            <a:off x="1954000" y="3558625"/>
            <a:ext cx="1140732" cy="200055"/>
          </a:xfrm>
          <a:prstGeom prst="rect">
            <a:avLst/>
          </a:prstGeom>
          <a:noFill/>
        </p:spPr>
        <p:txBody>
          <a:bodyPr wrap="square" rtlCol="0">
            <a:noAutofit/>
          </a:bodyPr>
          <a:lstStyle/>
          <a:p>
            <a:pPr algn="ctr"/>
            <a:r>
              <a:rPr lang="en-IN" sz="800">
                <a:solidFill>
                  <a:schemeClr val="bg1"/>
                </a:solidFill>
                <a:latin typeface="+mj-lt"/>
                <a:ea typeface="Roboto Medium" panose="02000000000000000000" pitchFamily="2" charset="0"/>
                <a:cs typeface="Roboto Medium" panose="02000000000000000000" pitchFamily="2" charset="0"/>
              </a:rPr>
              <a:t>Vehicle Electronics</a:t>
            </a:r>
          </a:p>
        </p:txBody>
      </p:sp>
    </p:spTree>
    <p:extLst>
      <p:ext uri="{BB962C8B-B14F-4D97-AF65-F5344CB8AC3E}">
        <p14:creationId xmlns:p14="http://schemas.microsoft.com/office/powerpoint/2010/main" val="34893868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24419" y="694422"/>
            <a:ext cx="10949516"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lgn="l" rtl="0" eaLnBrk="1" fontAlgn="base" hangingPunct="1">
              <a:spcBef>
                <a:spcPct val="0"/>
              </a:spcBef>
              <a:spcAft>
                <a:spcPct val="0"/>
              </a:spcAft>
            </a:pPr>
            <a:r>
              <a:rPr lang="en-US"/>
              <a:t>Click to edit Master title style</a:t>
            </a:r>
          </a:p>
        </p:txBody>
      </p:sp>
      <p:sp>
        <p:nvSpPr>
          <p:cNvPr id="8" name="Text Placeholder 2"/>
          <p:cNvSpPr>
            <a:spLocks noGrp="1"/>
          </p:cNvSpPr>
          <p:nvPr>
            <p:ph idx="1"/>
          </p:nvPr>
        </p:nvSpPr>
        <p:spPr>
          <a:xfrm>
            <a:off x="641354" y="1971675"/>
            <a:ext cx="10949516" cy="153477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2133"/>
            </a:lvl1pPr>
            <a:lvl2pPr>
              <a:defRPr sz="1867">
                <a:latin typeface="+mj-lt"/>
              </a:defRPr>
            </a:lvl2pPr>
            <a:lvl3pPr>
              <a:defRPr sz="1600"/>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352108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hanks_Disclaim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E01AB6-47A9-43C8-BD3B-E6762829723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8993"/>
          <a:stretch/>
        </p:blipFill>
        <p:spPr>
          <a:xfrm>
            <a:off x="0" y="0"/>
            <a:ext cx="12192000" cy="5574685"/>
          </a:xfrm>
          <a:prstGeom prst="rect">
            <a:avLst/>
          </a:prstGeom>
        </p:spPr>
      </p:pic>
      <p:sp>
        <p:nvSpPr>
          <p:cNvPr id="9" name="Rectangle 8">
            <a:extLst>
              <a:ext uri="{FF2B5EF4-FFF2-40B4-BE49-F238E27FC236}">
                <a16:creationId xmlns:a16="http://schemas.microsoft.com/office/drawing/2014/main" id="{8779ACA3-D206-4E6B-93CE-3B83894496F2}"/>
              </a:ext>
            </a:extLst>
          </p:cNvPr>
          <p:cNvSpPr/>
          <p:nvPr userDrawn="1"/>
        </p:nvSpPr>
        <p:spPr>
          <a:xfrm>
            <a:off x="0" y="0"/>
            <a:ext cx="12192000" cy="6858000"/>
          </a:xfrm>
          <a:prstGeom prst="rect">
            <a:avLst/>
          </a:prstGeom>
          <a:gradFill>
            <a:gsLst>
              <a:gs pos="20000">
                <a:schemeClr val="bg1">
                  <a:alpha val="66000"/>
                </a:schemeClr>
              </a:gs>
              <a:gs pos="75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 name="TextBox 2">
            <a:extLst>
              <a:ext uri="{FF2B5EF4-FFF2-40B4-BE49-F238E27FC236}">
                <a16:creationId xmlns:a16="http://schemas.microsoft.com/office/drawing/2014/main" id="{F31DA67B-6FC0-4561-A8AE-FB3849255AC6}"/>
              </a:ext>
            </a:extLst>
          </p:cNvPr>
          <p:cNvSpPr txBox="1">
            <a:spLocks noChangeArrowheads="1"/>
          </p:cNvSpPr>
          <p:nvPr userDrawn="1"/>
        </p:nvSpPr>
        <p:spPr bwMode="gray">
          <a:xfrm>
            <a:off x="624419" y="3151562"/>
            <a:ext cx="10949516" cy="2375907"/>
          </a:xfrm>
          <a:prstGeom prst="rect">
            <a:avLst/>
          </a:prstGeom>
          <a:noFill/>
          <a:ln w="9525">
            <a:noFill/>
            <a:miter lim="800000"/>
            <a:headEnd/>
            <a:tailEnd/>
          </a:ln>
        </p:spPr>
        <p:txBody>
          <a:bodyPr wrap="square" lIns="0" tIns="0" rIns="0" bIns="0">
            <a:spAutoFit/>
          </a:bodyPr>
          <a:lstStyle/>
          <a:p>
            <a:pPr algn="just">
              <a:spcBef>
                <a:spcPts val="623"/>
              </a:spcBef>
            </a:pPr>
            <a:r>
              <a:rPr lang="en-US" sz="1067" b="1">
                <a:solidFill>
                  <a:schemeClr val="bg1">
                    <a:lumMod val="50000"/>
                  </a:schemeClr>
                </a:solidFill>
                <a:latin typeface="Facto Medium" panose="00000600000000000000" pitchFamily="50" charset="0"/>
                <a:cs typeface="Arial" pitchFamily="34" charset="0"/>
              </a:rPr>
              <a:t>Disclaimer </a:t>
            </a:r>
          </a:p>
          <a:p>
            <a:pPr algn="just">
              <a:spcBef>
                <a:spcPts val="623"/>
              </a:spcBef>
            </a:pPr>
            <a:r>
              <a:rPr lang="en-US" sz="1067">
                <a:solidFill>
                  <a:schemeClr val="bg1">
                    <a:lumMod val="50000"/>
                  </a:schemeClr>
                </a:solidFill>
                <a:latin typeface="Facto Medium" panose="00000600000000000000" pitchFamily="50" charset="0"/>
                <a:cs typeface="Arial" pitchFamily="34" charset="0"/>
              </a:rPr>
              <a:t>BlueBinaries Engineering and Solutions Private Limited, herein referred to as BlueBinaries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BlueBinaries or its subsidiaries. Any unauthorized use, disclosure or public dissemination of information contained herein is prohibited. Unless specifically noted, BlueBinaries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BlueBinaries. Information contained in a presentation hosted or promoted by BlueBinaries is provided “as is” without warranty of any kind, either expressed or implied, including any warranty of merchantability or fitness for a particular purpose. BlueBinaries assumes no liability or responsibility for the contents of a presentation or the opinions expressed by the presenters. All expressions of opinion are subject to change without notice.</a:t>
            </a:r>
          </a:p>
        </p:txBody>
      </p:sp>
      <p:sp>
        <p:nvSpPr>
          <p:cNvPr id="4" name="TextBox 3">
            <a:extLst>
              <a:ext uri="{FF2B5EF4-FFF2-40B4-BE49-F238E27FC236}">
                <a16:creationId xmlns:a16="http://schemas.microsoft.com/office/drawing/2014/main" id="{F8ED485D-2568-4562-9506-C13BCA692A8B}"/>
              </a:ext>
            </a:extLst>
          </p:cNvPr>
          <p:cNvSpPr txBox="1">
            <a:spLocks noChangeArrowheads="1"/>
          </p:cNvSpPr>
          <p:nvPr userDrawn="1"/>
        </p:nvSpPr>
        <p:spPr bwMode="gray">
          <a:xfrm>
            <a:off x="624417" y="2180862"/>
            <a:ext cx="10949515" cy="223459"/>
          </a:xfrm>
          <a:prstGeom prst="rect">
            <a:avLst/>
          </a:prstGeom>
          <a:noFill/>
          <a:ln w="9525">
            <a:noFill/>
            <a:miter lim="800000"/>
            <a:headEnd/>
            <a:tailEnd/>
          </a:ln>
        </p:spPr>
        <p:txBody>
          <a:bodyPr wrap="square" lIns="0" tIns="0" rIns="0" bIns="0">
            <a:spAutoFit/>
          </a:bodyPr>
          <a:lstStyle/>
          <a:p>
            <a:pPr algn="just">
              <a:spcBef>
                <a:spcPts val="623"/>
              </a:spcBef>
            </a:pPr>
            <a:r>
              <a:rPr lang="en-US" sz="1452" i="0" baseline="0">
                <a:solidFill>
                  <a:srgbClr val="0070C0"/>
                </a:solidFill>
                <a:latin typeface="+mj-lt"/>
                <a:cs typeface="Arial" pitchFamily="34" charset="0"/>
              </a:rPr>
              <a:t>www.BlueBinaries.com</a:t>
            </a:r>
          </a:p>
        </p:txBody>
      </p:sp>
      <p:sp>
        <p:nvSpPr>
          <p:cNvPr id="5" name="TextBox 4">
            <a:extLst>
              <a:ext uri="{FF2B5EF4-FFF2-40B4-BE49-F238E27FC236}">
                <a16:creationId xmlns:a16="http://schemas.microsoft.com/office/drawing/2014/main" id="{A7811C47-6CD2-4230-859C-DF4B8324D91F}"/>
              </a:ext>
            </a:extLst>
          </p:cNvPr>
          <p:cNvSpPr txBox="1">
            <a:spLocks noChangeArrowheads="1"/>
          </p:cNvSpPr>
          <p:nvPr userDrawn="1"/>
        </p:nvSpPr>
        <p:spPr bwMode="gray">
          <a:xfrm>
            <a:off x="624417" y="1729440"/>
            <a:ext cx="10949515" cy="350994"/>
          </a:xfrm>
          <a:prstGeom prst="rect">
            <a:avLst/>
          </a:prstGeom>
          <a:noFill/>
          <a:ln w="9525">
            <a:noFill/>
            <a:miter lim="800000"/>
            <a:headEnd/>
            <a:tailEnd/>
          </a:ln>
        </p:spPr>
        <p:txBody>
          <a:bodyPr wrap="square" lIns="0" tIns="0" rIns="0" bIns="0">
            <a:spAutoFit/>
          </a:bodyPr>
          <a:lstStyle/>
          <a:p>
            <a:pPr algn="just">
              <a:spcBef>
                <a:spcPts val="623"/>
              </a:spcBef>
            </a:pPr>
            <a:r>
              <a:rPr lang="en-US" sz="2281" b="1" i="0" cap="small" baseline="0">
                <a:solidFill>
                  <a:srgbClr val="0070C0"/>
                </a:solidFill>
                <a:latin typeface="+mj-lt"/>
                <a:cs typeface="Arial" pitchFamily="34" charset="0"/>
              </a:rPr>
              <a:t>Thank You</a:t>
            </a:r>
          </a:p>
        </p:txBody>
      </p:sp>
      <p:pic>
        <p:nvPicPr>
          <p:cNvPr id="12" name="Picture 9" descr="Image result for youtube logo">
            <a:hlinkClick r:id="rId3"/>
            <a:extLst>
              <a:ext uri="{FF2B5EF4-FFF2-40B4-BE49-F238E27FC236}">
                <a16:creationId xmlns:a16="http://schemas.microsoft.com/office/drawing/2014/main" id="{0B5B955F-661C-45E5-A852-78490F5A0D00}"/>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2098572" y="2394292"/>
            <a:ext cx="51125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linkedin logo">
            <a:hlinkClick r:id="rId5"/>
            <a:extLst>
              <a:ext uri="{FF2B5EF4-FFF2-40B4-BE49-F238E27FC236}">
                <a16:creationId xmlns:a16="http://schemas.microsoft.com/office/drawing/2014/main" id="{7AE17012-C17E-4EB5-9C87-8BEB7D02B2D3}"/>
              </a:ext>
            </a:extLst>
          </p:cNvPr>
          <p:cNvPicPr>
            <a:picLocks noChangeAspect="1" noChangeArrowheads="1"/>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644724" y="2394292"/>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facebook logo">
            <a:hlinkClick r:id="rId7"/>
            <a:extLst>
              <a:ext uri="{FF2B5EF4-FFF2-40B4-BE49-F238E27FC236}">
                <a16:creationId xmlns:a16="http://schemas.microsoft.com/office/drawing/2014/main" id="{9F42B56E-3134-486F-99FF-A546394D2C52}"/>
              </a:ext>
            </a:extLst>
          </p:cNvPr>
          <p:cNvPicPr>
            <a:picLocks noChangeAspect="1" noChangeArrowheads="1"/>
          </p:cNvPicPr>
          <p:nvPr userDrawn="1"/>
        </p:nvPicPr>
        <p:blipFill rotWithShape="1">
          <a:blip r:embed="rId8" cstate="screen">
            <a:extLst>
              <a:ext uri="{28A0092B-C50C-407E-A947-70E740481C1C}">
                <a14:useLocalDpi xmlns:a14="http://schemas.microsoft.com/office/drawing/2010/main"/>
              </a:ext>
            </a:extLst>
          </a:blip>
          <a:srcRect/>
          <a:stretch/>
        </p:blipFill>
        <p:spPr bwMode="auto">
          <a:xfrm>
            <a:off x="1121396" y="2394292"/>
            <a:ext cx="381333" cy="36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Image result for twitter logo">
            <a:hlinkClick r:id="rId9"/>
            <a:extLst>
              <a:ext uri="{FF2B5EF4-FFF2-40B4-BE49-F238E27FC236}">
                <a16:creationId xmlns:a16="http://schemas.microsoft.com/office/drawing/2014/main" id="{9D2EA544-6814-4DE7-952C-371B741359ED}"/>
              </a:ext>
            </a:extLst>
          </p:cNvPr>
          <p:cNvPicPr>
            <a:picLocks noChangeAspect="1" noChangeArrowheads="1"/>
          </p:cNvPicPr>
          <p:nvPr userDrawn="1"/>
        </p:nvPicPr>
        <p:blipFill>
          <a:blip r:embed="rId10" cstate="screen">
            <a:extLst>
              <a:ext uri="{28A0092B-C50C-407E-A947-70E740481C1C}">
                <a14:useLocalDpi xmlns:a14="http://schemas.microsoft.com/office/drawing/2010/main"/>
              </a:ext>
            </a:extLst>
          </a:blip>
          <a:srcRect/>
          <a:stretch>
            <a:fillRect/>
          </a:stretch>
        </p:blipFill>
        <p:spPr bwMode="auto">
          <a:xfrm>
            <a:off x="1631412" y="2394292"/>
            <a:ext cx="360000"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5589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CEBF634F-FA3A-426A-B039-BBA003C7360B}"/>
              </a:ext>
            </a:extLst>
          </p:cNvPr>
          <p:cNvSpPr>
            <a:spLocks noGrp="1"/>
          </p:cNvSpPr>
          <p:nvPr>
            <p:ph type="title"/>
          </p:nvPr>
        </p:nvSpPr>
        <p:spPr>
          <a:xfrm>
            <a:off x="348444" y="571055"/>
            <a:ext cx="11508196"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2400"/>
            </a:lvl1pPr>
          </a:lstStyle>
          <a:p>
            <a:pPr lvl="0" algn="l" rtl="0" eaLnBrk="1" fontAlgn="base" hangingPunct="1">
              <a:spcBef>
                <a:spcPct val="0"/>
              </a:spcBef>
              <a:spcAft>
                <a:spcPct val="0"/>
              </a:spcAft>
            </a:pPr>
            <a:r>
              <a:rPr lang="en-US"/>
              <a:t>Click to edit Master title style</a:t>
            </a:r>
          </a:p>
        </p:txBody>
      </p:sp>
      <p:sp>
        <p:nvSpPr>
          <p:cNvPr id="6" name="Text Placeholder 2">
            <a:extLst>
              <a:ext uri="{FF2B5EF4-FFF2-40B4-BE49-F238E27FC236}">
                <a16:creationId xmlns:a16="http://schemas.microsoft.com/office/drawing/2014/main" id="{FA1E8C63-114A-46F2-852A-2027A97D52E0}"/>
              </a:ext>
            </a:extLst>
          </p:cNvPr>
          <p:cNvSpPr>
            <a:spLocks noGrp="1"/>
          </p:cNvSpPr>
          <p:nvPr>
            <p:ph idx="10"/>
          </p:nvPr>
        </p:nvSpPr>
        <p:spPr>
          <a:xfrm>
            <a:off x="348444" y="1268760"/>
            <a:ext cx="11508196" cy="5040000"/>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355600" indent="-355600">
              <a:buClr>
                <a:srgbClr val="0070C0"/>
              </a:buClr>
              <a:buFont typeface="Wingdings" panose="05000000000000000000" pitchFamily="2" charset="2"/>
              <a:buChar char="§"/>
              <a:defRPr lang="en-US" sz="2000" dirty="0">
                <a:latin typeface="Facto" panose="00000500000000000000" pitchFamily="50" charset="0"/>
              </a:defRPr>
            </a:lvl1pPr>
            <a:lvl2pPr marL="723900" indent="-368300">
              <a:buClr>
                <a:srgbClr val="0070C0"/>
              </a:buClr>
              <a:buFont typeface="Arial" panose="020B0604020202020204" pitchFamily="34" charset="0"/>
              <a:buChar char="•"/>
              <a:defRPr lang="en-US" sz="1800" dirty="0">
                <a:latin typeface="Facto" panose="00000500000000000000" pitchFamily="50" charset="0"/>
              </a:defRPr>
            </a:lvl2pPr>
            <a:lvl3pPr marL="1079500" indent="-355600">
              <a:buClr>
                <a:srgbClr val="0070C0"/>
              </a:buClr>
              <a:buSzPct val="100000"/>
              <a:buFont typeface="Courier New" panose="02070309020205020404" pitchFamily="49" charset="0"/>
              <a:buChar char="o"/>
              <a:defRPr lang="en-US" sz="1400" dirty="0">
                <a:latin typeface="Facto" panose="00000500000000000000" pitchFamily="50" charset="0"/>
              </a:defRPr>
            </a:lvl3pPr>
            <a:lvl4pPr marL="1435100" indent="-355600">
              <a:buClr>
                <a:srgbClr val="0070C0"/>
              </a:buClr>
              <a:defRPr lang="en-US" sz="1400" dirty="0">
                <a:latin typeface="Facto" panose="00000500000000000000" pitchFamily="50" charset="0"/>
              </a:defRPr>
            </a:lvl4pPr>
            <a:lvl5pPr marL="1790700" indent="-355600">
              <a:buClr>
                <a:srgbClr val="0070C0"/>
              </a:buClr>
              <a:defRPr lang="en-US" sz="1400" dirty="0">
                <a:latin typeface="Facto"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0967366"/>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512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1_Title Slide">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32" name="Picture 31" descr="A close up of a logo&#10;&#10;Description generated with very high confidence">
            <a:extLst>
              <a:ext uri="{FF2B5EF4-FFF2-40B4-BE49-F238E27FC236}">
                <a16:creationId xmlns:a16="http://schemas.microsoft.com/office/drawing/2014/main" id="{CCF03AD3-F400-4161-80D6-72099CE0650B}"/>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353075" y="-4502"/>
            <a:ext cx="513049" cy="540000"/>
          </a:xfrm>
          <a:prstGeom prst="rect">
            <a:avLst/>
          </a:prstGeom>
        </p:spPr>
      </p:pic>
      <p:pic>
        <p:nvPicPr>
          <p:cNvPr id="33" name="Picture 32">
            <a:extLst>
              <a:ext uri="{FF2B5EF4-FFF2-40B4-BE49-F238E27FC236}">
                <a16:creationId xmlns:a16="http://schemas.microsoft.com/office/drawing/2014/main" id="{7FC79D97-0F8C-413D-AA06-FE4D8C3EC8A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704512" y="116632"/>
            <a:ext cx="1304761" cy="436858"/>
          </a:xfrm>
          <a:prstGeom prst="rect">
            <a:avLst/>
          </a:prstGeom>
        </p:spPr>
      </p:pic>
      <p:sp>
        <p:nvSpPr>
          <p:cNvPr id="41" name="Rectangle 40">
            <a:extLst>
              <a:ext uri="{FF2B5EF4-FFF2-40B4-BE49-F238E27FC236}">
                <a16:creationId xmlns:a16="http://schemas.microsoft.com/office/drawing/2014/main" id="{BE131074-AC31-43E8-AF9C-AC3387AC6137}"/>
              </a:ext>
            </a:extLst>
          </p:cNvPr>
          <p:cNvSpPr/>
          <p:nvPr userDrawn="1"/>
        </p:nvSpPr>
        <p:spPr>
          <a:xfrm>
            <a:off x="44852" y="4581128"/>
            <a:ext cx="12147148" cy="1296144"/>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cxnSp>
        <p:nvCxnSpPr>
          <p:cNvPr id="42" name="Straight Connector 41">
            <a:extLst>
              <a:ext uri="{FF2B5EF4-FFF2-40B4-BE49-F238E27FC236}">
                <a16:creationId xmlns:a16="http://schemas.microsoft.com/office/drawing/2014/main" id="{7AB62A6C-B66E-4DED-BCE5-67FBDF0C846D}"/>
              </a:ext>
            </a:extLst>
          </p:cNvPr>
          <p:cNvCxnSpPr>
            <a:cxnSpLocks/>
          </p:cNvCxnSpPr>
          <p:nvPr userDrawn="1"/>
        </p:nvCxnSpPr>
        <p:spPr>
          <a:xfrm flipH="1">
            <a:off x="76602" y="4595642"/>
            <a:ext cx="12115398" cy="0"/>
          </a:xfrm>
          <a:prstGeom prst="line">
            <a:avLst/>
          </a:prstGeom>
          <a:ln w="63500" cap="flat" cmpd="sng">
            <a:solidFill>
              <a:srgbClr val="1D1D1D"/>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BA5829F-AC05-4884-9E38-AD8950097481}"/>
              </a:ext>
            </a:extLst>
          </p:cNvPr>
          <p:cNvCxnSpPr>
            <a:cxnSpLocks/>
          </p:cNvCxnSpPr>
          <p:nvPr userDrawn="1"/>
        </p:nvCxnSpPr>
        <p:spPr>
          <a:xfrm flipH="1">
            <a:off x="76304" y="5877272"/>
            <a:ext cx="12115696" cy="0"/>
          </a:xfrm>
          <a:prstGeom prst="line">
            <a:avLst/>
          </a:prstGeom>
          <a:ln w="63500" cap="flat" cmpd="sng">
            <a:solidFill>
              <a:srgbClr val="1E1E1E"/>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83E9BD6-F7A5-4691-8DDB-820C61398C87}"/>
              </a:ext>
            </a:extLst>
          </p:cNvPr>
          <p:cNvCxnSpPr>
            <a:cxnSpLocks/>
            <a:stCxn id="44" idx="0"/>
            <a:endCxn id="44" idx="4"/>
          </p:cNvCxnSpPr>
          <p:nvPr userDrawn="1"/>
        </p:nvCxnSpPr>
        <p:spPr>
          <a:xfrm>
            <a:off x="0" y="4091586"/>
            <a:ext cx="6312024" cy="2780928"/>
          </a:xfrm>
          <a:prstGeom prst="line">
            <a:avLst/>
          </a:prstGeom>
          <a:ln w="63500" cap="flat" cmpd="sng">
            <a:solidFill>
              <a:srgbClr val="0D263A"/>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0CB300D7-17C4-42D2-8518-252A47EA8724}"/>
              </a:ext>
            </a:extLst>
          </p:cNvPr>
          <p:cNvSpPr>
            <a:spLocks noGrp="1"/>
          </p:cNvSpPr>
          <p:nvPr>
            <p:ph type="title"/>
          </p:nvPr>
        </p:nvSpPr>
        <p:spPr>
          <a:xfrm>
            <a:off x="739314" y="4697365"/>
            <a:ext cx="11452686" cy="492443"/>
          </a:xfrm>
        </p:spPr>
        <p:txBody>
          <a:bodyPr/>
          <a:lstStyle>
            <a:lvl1pPr algn="r">
              <a:defRPr sz="3200"/>
            </a:lvl1pPr>
          </a:lstStyle>
          <a:p>
            <a:r>
              <a:rPr lang="en-US"/>
              <a:t>Click to edit Master title style</a:t>
            </a:r>
            <a:endParaRPr lang="en-GB"/>
          </a:p>
        </p:txBody>
      </p:sp>
      <p:sp>
        <p:nvSpPr>
          <p:cNvPr id="44" name="Isosceles Triangle 43">
            <a:extLst>
              <a:ext uri="{FF2B5EF4-FFF2-40B4-BE49-F238E27FC236}">
                <a16:creationId xmlns:a16="http://schemas.microsoft.com/office/drawing/2014/main" id="{BBE15341-E9B5-4EFF-8A27-3666DFC3CFC4}"/>
              </a:ext>
            </a:extLst>
          </p:cNvPr>
          <p:cNvSpPr/>
          <p:nvPr userDrawn="1"/>
        </p:nvSpPr>
        <p:spPr>
          <a:xfrm>
            <a:off x="0" y="4091586"/>
            <a:ext cx="6312024" cy="2780928"/>
          </a:xfrm>
          <a:prstGeom prst="triangle">
            <a:avLst>
              <a:gd name="adj" fmla="val 0"/>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C6040A8D-98E1-42A0-A7F3-E7615A62A98C}"/>
              </a:ext>
            </a:extLst>
          </p:cNvPr>
          <p:cNvSpPr/>
          <p:nvPr userDrawn="1"/>
        </p:nvSpPr>
        <p:spPr>
          <a:xfrm>
            <a:off x="109433" y="6299022"/>
            <a:ext cx="5219456" cy="344830"/>
          </a:xfrm>
          <a:prstGeom prst="rect">
            <a:avLst/>
          </a:prstGeom>
        </p:spPr>
        <p:txBody>
          <a:bodyPr wrap="square">
            <a:noAutofit/>
          </a:bodyPr>
          <a:lstStyle/>
          <a:p>
            <a:pPr marL="0" marR="0" lvl="0" indent="0" defTabSz="1219140" rtl="0" eaLnBrk="1" fontAlgn="auto" latinLnBrk="0" hangingPunct="1">
              <a:lnSpc>
                <a:spcPct val="100000"/>
              </a:lnSpc>
              <a:spcBef>
                <a:spcPts val="0"/>
              </a:spcBef>
              <a:spcAft>
                <a:spcPts val="0"/>
              </a:spcAft>
              <a:buClrTx/>
              <a:buSzTx/>
              <a:buFontTx/>
              <a:buNone/>
              <a:tabLst/>
              <a:defRPr/>
            </a:pPr>
            <a:r>
              <a:rPr kumimoji="0" lang="en-US" b="1" i="0" u="none" strike="noStrike" kern="1200" cap="none" spc="50" normalizeH="0" baseline="0" noProof="0">
                <a:ln w="0"/>
                <a:solidFill>
                  <a:schemeClr val="bg1"/>
                </a:solidFill>
                <a:effectLst>
                  <a:innerShdw blurRad="63500" dist="50800" dir="13500000">
                    <a:srgbClr val="000000">
                      <a:alpha val="50000"/>
                    </a:srgbClr>
                  </a:innerShdw>
                </a:effectLst>
                <a:uLnTx/>
                <a:uFillTx/>
                <a:latin typeface="+mj-lt"/>
                <a:ea typeface="+mn-ea"/>
                <a:cs typeface="+mn-cs"/>
              </a:rPr>
              <a:t>Inspired by Future Mobility</a:t>
            </a:r>
          </a:p>
        </p:txBody>
      </p:sp>
    </p:spTree>
    <p:extLst>
      <p:ext uri="{BB962C8B-B14F-4D97-AF65-F5344CB8AC3E}">
        <p14:creationId xmlns:p14="http://schemas.microsoft.com/office/powerpoint/2010/main" val="41905070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2" name="Picture 31" descr="A close up of a logo&#10;&#10;Description generated with very high confidence">
            <a:extLst>
              <a:ext uri="{FF2B5EF4-FFF2-40B4-BE49-F238E27FC236}">
                <a16:creationId xmlns:a16="http://schemas.microsoft.com/office/drawing/2014/main" id="{CCF03AD3-F400-4161-80D6-72099CE0650B}"/>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353075" y="-4502"/>
            <a:ext cx="513049" cy="540000"/>
          </a:xfrm>
          <a:prstGeom prst="rect">
            <a:avLst/>
          </a:prstGeom>
        </p:spPr>
      </p:pic>
      <p:pic>
        <p:nvPicPr>
          <p:cNvPr id="33" name="Picture 32">
            <a:extLst>
              <a:ext uri="{FF2B5EF4-FFF2-40B4-BE49-F238E27FC236}">
                <a16:creationId xmlns:a16="http://schemas.microsoft.com/office/drawing/2014/main" id="{7FC79D97-0F8C-413D-AA06-FE4D8C3EC8AB}"/>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545853" y="186357"/>
            <a:ext cx="1304761" cy="360000"/>
          </a:xfrm>
          <a:prstGeom prst="rect">
            <a:avLst/>
          </a:prstGeom>
        </p:spPr>
      </p:pic>
      <p:sp>
        <p:nvSpPr>
          <p:cNvPr id="41" name="Rectangle 40">
            <a:extLst>
              <a:ext uri="{FF2B5EF4-FFF2-40B4-BE49-F238E27FC236}">
                <a16:creationId xmlns:a16="http://schemas.microsoft.com/office/drawing/2014/main" id="{BE131074-AC31-43E8-AF9C-AC3387AC6137}"/>
              </a:ext>
            </a:extLst>
          </p:cNvPr>
          <p:cNvSpPr/>
          <p:nvPr userDrawn="1"/>
        </p:nvSpPr>
        <p:spPr>
          <a:xfrm>
            <a:off x="44852" y="4581128"/>
            <a:ext cx="12147148" cy="1296144"/>
          </a:xfrm>
          <a:prstGeom prst="rect">
            <a:avLst/>
          </a:prstGeom>
          <a:blipFill dpi="0" rotWithShape="1">
            <a:blip r:embed="rId5"/>
            <a:srcRect/>
            <a:stretch>
              <a:fillRect/>
            </a:stretch>
          </a:blip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cxnSp>
        <p:nvCxnSpPr>
          <p:cNvPr id="42" name="Straight Connector 41">
            <a:extLst>
              <a:ext uri="{FF2B5EF4-FFF2-40B4-BE49-F238E27FC236}">
                <a16:creationId xmlns:a16="http://schemas.microsoft.com/office/drawing/2014/main" id="{7AB62A6C-B66E-4DED-BCE5-67FBDF0C846D}"/>
              </a:ext>
            </a:extLst>
          </p:cNvPr>
          <p:cNvCxnSpPr>
            <a:cxnSpLocks/>
          </p:cNvCxnSpPr>
          <p:nvPr userDrawn="1"/>
        </p:nvCxnSpPr>
        <p:spPr>
          <a:xfrm flipH="1">
            <a:off x="76602" y="4595642"/>
            <a:ext cx="12115398" cy="0"/>
          </a:xfrm>
          <a:prstGeom prst="line">
            <a:avLst/>
          </a:prstGeom>
          <a:ln w="63500" cap="flat" cmpd="sng">
            <a:solidFill>
              <a:srgbClr val="1D1D1D"/>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BA5829F-AC05-4884-9E38-AD8950097481}"/>
              </a:ext>
            </a:extLst>
          </p:cNvPr>
          <p:cNvCxnSpPr>
            <a:cxnSpLocks/>
          </p:cNvCxnSpPr>
          <p:nvPr userDrawn="1"/>
        </p:nvCxnSpPr>
        <p:spPr>
          <a:xfrm flipH="1">
            <a:off x="76304" y="5877272"/>
            <a:ext cx="12115696" cy="0"/>
          </a:xfrm>
          <a:prstGeom prst="line">
            <a:avLst/>
          </a:prstGeom>
          <a:ln w="63500" cap="flat" cmpd="sng">
            <a:solidFill>
              <a:srgbClr val="1E1E1E"/>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0CB300D7-17C4-42D2-8518-252A47EA8724}"/>
              </a:ext>
            </a:extLst>
          </p:cNvPr>
          <p:cNvSpPr>
            <a:spLocks noGrp="1"/>
          </p:cNvSpPr>
          <p:nvPr>
            <p:ph type="title"/>
          </p:nvPr>
        </p:nvSpPr>
        <p:spPr>
          <a:xfrm>
            <a:off x="695772" y="4697365"/>
            <a:ext cx="11452686" cy="492443"/>
          </a:xfrm>
        </p:spPr>
        <p:txBody>
          <a:bodyPr/>
          <a:lstStyle>
            <a:lvl1pPr algn="r">
              <a:defRPr sz="3200"/>
            </a:lvl1pPr>
          </a:lstStyle>
          <a:p>
            <a:r>
              <a:rPr lang="en-US"/>
              <a:t>Click to edit Master title style</a:t>
            </a:r>
            <a:endParaRPr lang="en-GB"/>
          </a:p>
        </p:txBody>
      </p:sp>
      <p:sp>
        <p:nvSpPr>
          <p:cNvPr id="11" name="Text Placeholder 6">
            <a:extLst>
              <a:ext uri="{FF2B5EF4-FFF2-40B4-BE49-F238E27FC236}">
                <a16:creationId xmlns:a16="http://schemas.microsoft.com/office/drawing/2014/main" id="{2C33B4C0-BB12-419F-A54D-9DAAE225F119}"/>
              </a:ext>
            </a:extLst>
          </p:cNvPr>
          <p:cNvSpPr>
            <a:spLocks noGrp="1"/>
          </p:cNvSpPr>
          <p:nvPr>
            <p:ph type="body" sz="quarter" idx="13"/>
          </p:nvPr>
        </p:nvSpPr>
        <p:spPr>
          <a:xfrm>
            <a:off x="627148" y="5276607"/>
            <a:ext cx="11520000" cy="315428"/>
          </a:xfrm>
          <a:prstGeom prst="rect">
            <a:avLst/>
          </a:prstGeom>
        </p:spPr>
        <p:txBody>
          <a:bodyPr anchor="ctr">
            <a:noAutofit/>
          </a:bodyPr>
          <a:lstStyle>
            <a:lvl1pPr marL="0" indent="0" algn="r">
              <a:buNone/>
              <a:defRPr sz="1800">
                <a:solidFill>
                  <a:schemeClr val="bg2"/>
                </a:solidFill>
              </a:defRPr>
            </a:lvl1pPr>
          </a:lstStyle>
          <a:p>
            <a:pPr lvl="0"/>
            <a:r>
              <a:rPr lang="en-US"/>
              <a:t>Click to edit Master text styles</a:t>
            </a:r>
          </a:p>
        </p:txBody>
      </p:sp>
      <p:cxnSp>
        <p:nvCxnSpPr>
          <p:cNvPr id="45" name="Straight Connector 44">
            <a:extLst>
              <a:ext uri="{FF2B5EF4-FFF2-40B4-BE49-F238E27FC236}">
                <a16:creationId xmlns:a16="http://schemas.microsoft.com/office/drawing/2014/main" id="{C83E9BD6-F7A5-4691-8DDB-820C61398C87}"/>
              </a:ext>
            </a:extLst>
          </p:cNvPr>
          <p:cNvCxnSpPr>
            <a:cxnSpLocks/>
            <a:stCxn id="44" idx="0"/>
            <a:endCxn id="44" idx="4"/>
          </p:cNvCxnSpPr>
          <p:nvPr userDrawn="1"/>
        </p:nvCxnSpPr>
        <p:spPr>
          <a:xfrm>
            <a:off x="0" y="4091586"/>
            <a:ext cx="6312024" cy="2780928"/>
          </a:xfrm>
          <a:prstGeom prst="line">
            <a:avLst/>
          </a:prstGeom>
          <a:ln w="63500" cap="flat" cmpd="sng">
            <a:solidFill>
              <a:srgbClr val="0D263A"/>
            </a:solidFill>
          </a:ln>
        </p:spPr>
        <p:style>
          <a:lnRef idx="1">
            <a:schemeClr val="accent1"/>
          </a:lnRef>
          <a:fillRef idx="0">
            <a:schemeClr val="accent1"/>
          </a:fillRef>
          <a:effectRef idx="0">
            <a:schemeClr val="accent1"/>
          </a:effectRef>
          <a:fontRef idx="minor">
            <a:schemeClr val="tx1"/>
          </a:fontRef>
        </p:style>
      </p:cxnSp>
      <p:sp>
        <p:nvSpPr>
          <p:cNvPr id="44" name="Isosceles Triangle 43">
            <a:extLst>
              <a:ext uri="{FF2B5EF4-FFF2-40B4-BE49-F238E27FC236}">
                <a16:creationId xmlns:a16="http://schemas.microsoft.com/office/drawing/2014/main" id="{BBE15341-E9B5-4EFF-8A27-3666DFC3CFC4}"/>
              </a:ext>
            </a:extLst>
          </p:cNvPr>
          <p:cNvSpPr/>
          <p:nvPr userDrawn="1"/>
        </p:nvSpPr>
        <p:spPr>
          <a:xfrm>
            <a:off x="0" y="4091586"/>
            <a:ext cx="6312024" cy="2780928"/>
          </a:xfrm>
          <a:prstGeom prst="triangle">
            <a:avLst>
              <a:gd name="adj" fmla="val 0"/>
            </a:avLst>
          </a:prstGeom>
          <a:blipFill dpi="0" rotWithShape="1">
            <a:blip r:embed="rId6" cstate="print">
              <a:extLst>
                <a:ext uri="{28A0092B-C50C-407E-A947-70E740481C1C}">
                  <a14:useLocalDpi xmlns:a14="http://schemas.microsoft.com/office/drawing/2010/main"/>
                </a:ext>
              </a:extLst>
            </a:blip>
            <a:srcRect/>
            <a:stretch>
              <a:fillRect/>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C6040A8D-98E1-42A0-A7F3-E7615A62A98C}"/>
              </a:ext>
            </a:extLst>
          </p:cNvPr>
          <p:cNvSpPr/>
          <p:nvPr userDrawn="1"/>
        </p:nvSpPr>
        <p:spPr>
          <a:xfrm>
            <a:off x="44852" y="6413117"/>
            <a:ext cx="5219456" cy="344830"/>
          </a:xfrm>
          <a:prstGeom prst="rect">
            <a:avLst/>
          </a:prstGeom>
        </p:spPr>
        <p:txBody>
          <a:bodyPr wrap="square">
            <a:noAutofit/>
          </a:bodyPr>
          <a:lstStyle/>
          <a:p>
            <a:pPr marL="0" marR="0" lvl="0" indent="0" defTabSz="1219140" rtl="0" eaLnBrk="1" fontAlgn="auto" latinLnBrk="0" hangingPunct="1">
              <a:lnSpc>
                <a:spcPct val="100000"/>
              </a:lnSpc>
              <a:spcBef>
                <a:spcPts val="0"/>
              </a:spcBef>
              <a:spcAft>
                <a:spcPts val="0"/>
              </a:spcAft>
              <a:buClrTx/>
              <a:buSzTx/>
              <a:buFontTx/>
              <a:buNone/>
              <a:tabLst/>
              <a:defRPr/>
            </a:pPr>
            <a:r>
              <a:rPr kumimoji="0" lang="en-US" b="1" i="0" u="none" strike="noStrike" kern="1200" cap="none" spc="50" normalizeH="0" baseline="0" noProof="0">
                <a:ln w="0"/>
                <a:solidFill>
                  <a:schemeClr val="bg1"/>
                </a:solidFill>
                <a:effectLst>
                  <a:innerShdw blurRad="63500" dist="50800" dir="13500000">
                    <a:srgbClr val="000000">
                      <a:alpha val="50000"/>
                    </a:srgbClr>
                  </a:innerShdw>
                </a:effectLst>
                <a:uLnTx/>
                <a:uFillTx/>
                <a:latin typeface="+mj-lt"/>
                <a:ea typeface="+mn-ea"/>
                <a:cs typeface="+mn-cs"/>
              </a:rPr>
              <a:t>Inspired by Future Mobility</a:t>
            </a:r>
          </a:p>
        </p:txBody>
      </p:sp>
    </p:spTree>
    <p:extLst>
      <p:ext uri="{BB962C8B-B14F-4D97-AF65-F5344CB8AC3E}">
        <p14:creationId xmlns:p14="http://schemas.microsoft.com/office/powerpoint/2010/main" val="41604203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CEBF634F-FA3A-426A-B039-BBA003C7360B}"/>
              </a:ext>
            </a:extLst>
          </p:cNvPr>
          <p:cNvSpPr>
            <a:spLocks noGrp="1"/>
          </p:cNvSpPr>
          <p:nvPr>
            <p:ph type="title"/>
          </p:nvPr>
        </p:nvSpPr>
        <p:spPr>
          <a:xfrm>
            <a:off x="348444" y="571055"/>
            <a:ext cx="11508196"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2400" cap="small" baseline="0">
                <a:latin typeface="+mj-lt"/>
              </a:defRPr>
            </a:lvl1pPr>
          </a:lstStyle>
          <a:p>
            <a:pPr lvl="0" algn="l" rtl="0" eaLnBrk="1" fontAlgn="base" hangingPunct="1">
              <a:spcBef>
                <a:spcPct val="0"/>
              </a:spcBef>
              <a:spcAft>
                <a:spcPct val="0"/>
              </a:spcAft>
            </a:pPr>
            <a:r>
              <a:rPr lang="en-US"/>
              <a:t>Click to edit Master title style</a:t>
            </a:r>
          </a:p>
        </p:txBody>
      </p:sp>
      <p:pic>
        <p:nvPicPr>
          <p:cNvPr id="3" name="Picture 2">
            <a:extLst>
              <a:ext uri="{FF2B5EF4-FFF2-40B4-BE49-F238E27FC236}">
                <a16:creationId xmlns:a16="http://schemas.microsoft.com/office/drawing/2014/main" id="{24D19127-26E6-41C0-9EC2-B761C8C6128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45853" y="186357"/>
            <a:ext cx="1304761" cy="360000"/>
          </a:xfrm>
          <a:prstGeom prst="rect">
            <a:avLst/>
          </a:prstGeom>
        </p:spPr>
      </p:pic>
      <p:pic>
        <p:nvPicPr>
          <p:cNvPr id="5" name="Picture 4" descr="A close up of a logo&#10;&#10;Description generated with very high confidence">
            <a:extLst>
              <a:ext uri="{FF2B5EF4-FFF2-40B4-BE49-F238E27FC236}">
                <a16:creationId xmlns:a16="http://schemas.microsoft.com/office/drawing/2014/main" id="{65B64A7E-4D32-4964-841E-6126839671D4}"/>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353075" y="-4502"/>
            <a:ext cx="513049" cy="540000"/>
          </a:xfrm>
          <a:prstGeom prst="rect">
            <a:avLst/>
          </a:prstGeom>
        </p:spPr>
      </p:pic>
    </p:spTree>
    <p:extLst>
      <p:ext uri="{BB962C8B-B14F-4D97-AF65-F5344CB8AC3E}">
        <p14:creationId xmlns:p14="http://schemas.microsoft.com/office/powerpoint/2010/main" val="2838322250"/>
      </p:ext>
    </p:extLst>
  </p:cSld>
  <p:clrMapOvr>
    <a:masterClrMapping/>
  </p:clrMapOvr>
  <p:extLst>
    <p:ext uri="{DCECCB84-F9BA-43D5-87BE-67443E8EF086}">
      <p15:sldGuideLst xmlns:p15="http://schemas.microsoft.com/office/powerpoint/2012/main">
        <p15:guide id="1" orient="horz" pos="2880">
          <p15:clr>
            <a:srgbClr val="FBAE40"/>
          </p15:clr>
        </p15:guide>
        <p15:guide id="2" pos="512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CEBF634F-FA3A-426A-B039-BBA003C7360B}"/>
              </a:ext>
            </a:extLst>
          </p:cNvPr>
          <p:cNvSpPr>
            <a:spLocks noGrp="1"/>
          </p:cNvSpPr>
          <p:nvPr>
            <p:ph type="title"/>
          </p:nvPr>
        </p:nvSpPr>
        <p:spPr>
          <a:xfrm>
            <a:off x="348444" y="571055"/>
            <a:ext cx="11508196"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2400" cap="small" baseline="0">
                <a:latin typeface="+mj-lt"/>
              </a:defRPr>
            </a:lvl1pPr>
          </a:lstStyle>
          <a:p>
            <a:pPr lvl="0" algn="l" rtl="0" eaLnBrk="1" fontAlgn="base" hangingPunct="1">
              <a:spcBef>
                <a:spcPct val="0"/>
              </a:spcBef>
              <a:spcAft>
                <a:spcPct val="0"/>
              </a:spcAft>
            </a:pPr>
            <a:r>
              <a:rPr lang="en-US"/>
              <a:t>Click to edit Master title style</a:t>
            </a:r>
          </a:p>
        </p:txBody>
      </p:sp>
      <p:pic>
        <p:nvPicPr>
          <p:cNvPr id="3" name="Picture 2" descr="A close up of a logo&#10;&#10;Description generated with very high confidence">
            <a:extLst>
              <a:ext uri="{FF2B5EF4-FFF2-40B4-BE49-F238E27FC236}">
                <a16:creationId xmlns:a16="http://schemas.microsoft.com/office/drawing/2014/main" id="{F895E3BE-3236-4D8A-BB74-DFB64838D1B6}"/>
              </a:ext>
            </a:extLst>
          </p:cNvPr>
          <p:cNvPicPr>
            <a:picLocks noChangeAspect="1"/>
          </p:cNvPicPr>
          <p:nvPr userDrawn="1"/>
        </p:nvPicPr>
        <p:blipFill rotWithShape="1">
          <a:blip r:embed="rId2" cstate="print">
            <a:biLevel thresh="25000"/>
            <a:extLst>
              <a:ext uri="{28A0092B-C50C-407E-A947-70E740481C1C}">
                <a14:useLocalDpi xmlns:a14="http://schemas.microsoft.com/office/drawing/2010/main"/>
              </a:ext>
            </a:extLst>
          </a:blip>
          <a:srcRect/>
          <a:stretch/>
        </p:blipFill>
        <p:spPr>
          <a:xfrm>
            <a:off x="353075" y="-4502"/>
            <a:ext cx="513049" cy="540000"/>
          </a:xfrm>
          <a:prstGeom prst="rect">
            <a:avLst/>
          </a:prstGeom>
        </p:spPr>
      </p:pic>
      <p:pic>
        <p:nvPicPr>
          <p:cNvPr id="5" name="Picture 4">
            <a:extLst>
              <a:ext uri="{FF2B5EF4-FFF2-40B4-BE49-F238E27FC236}">
                <a16:creationId xmlns:a16="http://schemas.microsoft.com/office/drawing/2014/main" id="{C399A04E-0A78-46B0-9835-DC53E208CB38}"/>
              </a:ext>
            </a:extLst>
          </p:cNvPr>
          <p:cNvPicPr>
            <a:picLocks noChangeAspect="1"/>
          </p:cNvPicPr>
          <p:nvPr userDrawn="1"/>
        </p:nvPicPr>
        <p:blipFill>
          <a:blip r:embed="rId3" cstate="print">
            <a:biLevel thresh="25000"/>
            <a:extLst>
              <a:ext uri="{28A0092B-C50C-407E-A947-70E740481C1C}">
                <a14:useLocalDpi xmlns:a14="http://schemas.microsoft.com/office/drawing/2010/main"/>
              </a:ext>
            </a:extLst>
          </a:blip>
          <a:stretch>
            <a:fillRect/>
          </a:stretch>
        </p:blipFill>
        <p:spPr>
          <a:xfrm>
            <a:off x="10545853" y="186357"/>
            <a:ext cx="1304761" cy="360000"/>
          </a:xfrm>
          <a:prstGeom prst="rect">
            <a:avLst/>
          </a:prstGeom>
        </p:spPr>
      </p:pic>
    </p:spTree>
    <p:extLst>
      <p:ext uri="{BB962C8B-B14F-4D97-AF65-F5344CB8AC3E}">
        <p14:creationId xmlns:p14="http://schemas.microsoft.com/office/powerpoint/2010/main" val="3414399907"/>
      </p:ext>
    </p:extLst>
  </p:cSld>
  <p:clrMapOvr>
    <a:masterClrMapping/>
  </p:clrMapOvr>
  <p:extLst>
    <p:ext uri="{DCECCB84-F9BA-43D5-87BE-67443E8EF086}">
      <p15:sldGuideLst xmlns:p15="http://schemas.microsoft.com/office/powerpoint/2012/main">
        <p15:guide id="1" orient="horz" pos="2880">
          <p15:clr>
            <a:srgbClr val="FBAE40"/>
          </p15:clr>
        </p15:guide>
        <p15:guide id="2" pos="512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CEBF634F-FA3A-426A-B039-BBA003C7360B}"/>
              </a:ext>
            </a:extLst>
          </p:cNvPr>
          <p:cNvSpPr>
            <a:spLocks noGrp="1"/>
          </p:cNvSpPr>
          <p:nvPr>
            <p:ph type="title"/>
          </p:nvPr>
        </p:nvSpPr>
        <p:spPr>
          <a:xfrm>
            <a:off x="348444" y="571055"/>
            <a:ext cx="11508196"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2400" cap="small" baseline="0">
                <a:latin typeface="+mj-lt"/>
              </a:defRPr>
            </a:lvl1pPr>
          </a:lstStyle>
          <a:p>
            <a:pPr lvl="0" algn="l" rtl="0" eaLnBrk="1" fontAlgn="base" hangingPunct="1">
              <a:spcBef>
                <a:spcPct val="0"/>
              </a:spcBef>
              <a:spcAft>
                <a:spcPct val="0"/>
              </a:spcAft>
            </a:pPr>
            <a:r>
              <a:rPr lang="en-US"/>
              <a:t>Click to edit Master title style</a:t>
            </a:r>
          </a:p>
        </p:txBody>
      </p:sp>
      <p:sp>
        <p:nvSpPr>
          <p:cNvPr id="6" name="Text Placeholder 2">
            <a:extLst>
              <a:ext uri="{FF2B5EF4-FFF2-40B4-BE49-F238E27FC236}">
                <a16:creationId xmlns:a16="http://schemas.microsoft.com/office/drawing/2014/main" id="{FA1E8C63-114A-46F2-852A-2027A97D52E0}"/>
              </a:ext>
            </a:extLst>
          </p:cNvPr>
          <p:cNvSpPr>
            <a:spLocks noGrp="1"/>
          </p:cNvSpPr>
          <p:nvPr>
            <p:ph idx="10"/>
          </p:nvPr>
        </p:nvSpPr>
        <p:spPr>
          <a:xfrm>
            <a:off x="348444" y="1268760"/>
            <a:ext cx="11508196" cy="5040000"/>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355600" indent="-355600">
              <a:buClr>
                <a:srgbClr val="0070C0"/>
              </a:buClr>
              <a:buFont typeface="Wingdings" panose="05000000000000000000" pitchFamily="2" charset="2"/>
              <a:buChar char="§"/>
              <a:defRPr lang="en-US" sz="2000" dirty="0">
                <a:latin typeface="+mj-lt"/>
              </a:defRPr>
            </a:lvl1pPr>
            <a:lvl2pPr marL="723900" indent="-368300">
              <a:buClr>
                <a:srgbClr val="0070C0"/>
              </a:buClr>
              <a:buFont typeface="Arial" panose="020B0604020202020204" pitchFamily="34" charset="0"/>
              <a:buChar char="•"/>
              <a:defRPr lang="en-US" sz="1800" dirty="0">
                <a:latin typeface="+mj-lt"/>
              </a:defRPr>
            </a:lvl2pPr>
            <a:lvl3pPr marL="1079500" indent="-355600">
              <a:buClr>
                <a:srgbClr val="0070C0"/>
              </a:buClr>
              <a:buSzPct val="100000"/>
              <a:buFont typeface="Courier New" panose="02070309020205020404" pitchFamily="49" charset="0"/>
              <a:buChar char="o"/>
              <a:defRPr lang="en-US" sz="1400" dirty="0">
                <a:latin typeface="+mj-lt"/>
              </a:defRPr>
            </a:lvl3pPr>
            <a:lvl4pPr marL="1435100" indent="-355600">
              <a:buClr>
                <a:srgbClr val="0070C0"/>
              </a:buClr>
              <a:defRPr lang="en-US" sz="1400" dirty="0">
                <a:latin typeface="+mj-lt"/>
              </a:defRPr>
            </a:lvl4pPr>
            <a:lvl5pPr marL="1790700" indent="-355600">
              <a:buClr>
                <a:srgbClr val="0070C0"/>
              </a:buClr>
              <a:defRPr lang="en-US" sz="1400" dirty="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3D18F791-8B5D-4240-9B0F-D665ADF257E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45853" y="186357"/>
            <a:ext cx="1304761" cy="360000"/>
          </a:xfrm>
          <a:prstGeom prst="rect">
            <a:avLst/>
          </a:prstGeom>
        </p:spPr>
      </p:pic>
      <p:pic>
        <p:nvPicPr>
          <p:cNvPr id="7" name="Picture 6" descr="A close up of a logo&#10;&#10;Description generated with very high confidence">
            <a:extLst>
              <a:ext uri="{FF2B5EF4-FFF2-40B4-BE49-F238E27FC236}">
                <a16:creationId xmlns:a16="http://schemas.microsoft.com/office/drawing/2014/main" id="{5FE8F1A7-051C-45B2-9838-64959971355D}"/>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353075" y="-4502"/>
            <a:ext cx="513049" cy="540000"/>
          </a:xfrm>
          <a:prstGeom prst="rect">
            <a:avLst/>
          </a:prstGeom>
        </p:spPr>
      </p:pic>
    </p:spTree>
    <p:extLst>
      <p:ext uri="{BB962C8B-B14F-4D97-AF65-F5344CB8AC3E}">
        <p14:creationId xmlns:p14="http://schemas.microsoft.com/office/powerpoint/2010/main" val="597152848"/>
      </p:ext>
    </p:extLst>
  </p:cSld>
  <p:clrMapOvr>
    <a:masterClrMapping/>
  </p:clrMapOvr>
  <p:extLst>
    <p:ext uri="{DCECCB84-F9BA-43D5-87BE-67443E8EF086}">
      <p15:sldGuideLst xmlns:p15="http://schemas.microsoft.com/office/powerpoint/2012/main">
        <p15:guide id="1" orient="horz" pos="2880">
          <p15:clr>
            <a:srgbClr val="FBAE40"/>
          </p15:clr>
        </p15:guide>
        <p15:guide id="2" pos="51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CEBF634F-FA3A-426A-B039-BBA003C7360B}"/>
              </a:ext>
            </a:extLst>
          </p:cNvPr>
          <p:cNvSpPr>
            <a:spLocks noGrp="1"/>
          </p:cNvSpPr>
          <p:nvPr>
            <p:ph type="title"/>
          </p:nvPr>
        </p:nvSpPr>
        <p:spPr>
          <a:xfrm>
            <a:off x="348444" y="571055"/>
            <a:ext cx="11508196"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2400" cap="small" baseline="0">
                <a:latin typeface="+mj-lt"/>
              </a:defRPr>
            </a:lvl1pPr>
          </a:lstStyle>
          <a:p>
            <a:pPr lvl="0" algn="l" rtl="0" eaLnBrk="1" fontAlgn="base" hangingPunct="1">
              <a:spcBef>
                <a:spcPct val="0"/>
              </a:spcBef>
              <a:spcAft>
                <a:spcPct val="0"/>
              </a:spcAft>
            </a:pPr>
            <a:r>
              <a:rPr lang="en-US"/>
              <a:t>Click to edit Master title style</a:t>
            </a:r>
          </a:p>
        </p:txBody>
      </p:sp>
      <p:sp>
        <p:nvSpPr>
          <p:cNvPr id="5" name="Text Placeholder 2">
            <a:extLst>
              <a:ext uri="{FF2B5EF4-FFF2-40B4-BE49-F238E27FC236}">
                <a16:creationId xmlns:a16="http://schemas.microsoft.com/office/drawing/2014/main" id="{71A7E63A-843E-4B69-BBDA-24474DC20C07}"/>
              </a:ext>
            </a:extLst>
          </p:cNvPr>
          <p:cNvSpPr>
            <a:spLocks noGrp="1"/>
          </p:cNvSpPr>
          <p:nvPr>
            <p:ph idx="1"/>
          </p:nvPr>
        </p:nvSpPr>
        <p:spPr>
          <a:xfrm>
            <a:off x="348444" y="1268760"/>
            <a:ext cx="5580000" cy="5040000"/>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355600" indent="-355600">
              <a:buClr>
                <a:srgbClr val="0070C0"/>
              </a:buClr>
              <a:buFont typeface="Wingdings" panose="05000000000000000000" pitchFamily="2" charset="2"/>
              <a:buChar char="§"/>
              <a:defRPr lang="en-US" sz="2000" dirty="0">
                <a:latin typeface="+mj-lt"/>
              </a:defRPr>
            </a:lvl1pPr>
            <a:lvl2pPr marL="723900" indent="-368300">
              <a:buClr>
                <a:srgbClr val="0070C0"/>
              </a:buClr>
              <a:buFont typeface="Arial" panose="020B0604020202020204" pitchFamily="34" charset="0"/>
              <a:buChar char="•"/>
              <a:defRPr lang="en-US" sz="1800" dirty="0">
                <a:latin typeface="+mj-lt"/>
              </a:defRPr>
            </a:lvl2pPr>
            <a:lvl3pPr marL="1079500" indent="-355600">
              <a:buClr>
                <a:srgbClr val="0070C0"/>
              </a:buClr>
              <a:buSzPct val="100000"/>
              <a:buFont typeface="Courier New" panose="02070309020205020404" pitchFamily="49" charset="0"/>
              <a:buChar char="o"/>
              <a:defRPr lang="en-US" sz="1400" dirty="0">
                <a:latin typeface="+mj-lt"/>
              </a:defRPr>
            </a:lvl3pPr>
            <a:lvl4pPr marL="1435100" indent="-355600">
              <a:buClr>
                <a:srgbClr val="0070C0"/>
              </a:buClr>
              <a:defRPr lang="en-US" sz="1400" dirty="0">
                <a:latin typeface="+mj-lt"/>
              </a:defRPr>
            </a:lvl4pPr>
            <a:lvl5pPr marL="1790700" indent="-355600">
              <a:buClr>
                <a:srgbClr val="0070C0"/>
              </a:buClr>
              <a:defRPr lang="en-US" sz="1400" dirty="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
            <a:extLst>
              <a:ext uri="{FF2B5EF4-FFF2-40B4-BE49-F238E27FC236}">
                <a16:creationId xmlns:a16="http://schemas.microsoft.com/office/drawing/2014/main" id="{D09483BC-9FAD-41E8-89AF-CE54315A0EDE}"/>
              </a:ext>
            </a:extLst>
          </p:cNvPr>
          <p:cNvSpPr>
            <a:spLocks noGrp="1"/>
          </p:cNvSpPr>
          <p:nvPr>
            <p:ph idx="10"/>
          </p:nvPr>
        </p:nvSpPr>
        <p:spPr>
          <a:xfrm>
            <a:off x="6276640" y="1268760"/>
            <a:ext cx="5580000" cy="5040000"/>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355600" indent="-355600">
              <a:buClr>
                <a:srgbClr val="0070C0"/>
              </a:buClr>
              <a:buFont typeface="Wingdings" panose="05000000000000000000" pitchFamily="2" charset="2"/>
              <a:buChar char="§"/>
              <a:defRPr lang="en-US" sz="2000" dirty="0">
                <a:latin typeface="+mj-lt"/>
              </a:defRPr>
            </a:lvl1pPr>
            <a:lvl2pPr marL="723900" indent="-368300">
              <a:buClr>
                <a:srgbClr val="0070C0"/>
              </a:buClr>
              <a:buFont typeface="Arial" panose="020B0604020202020204" pitchFamily="34" charset="0"/>
              <a:buChar char="•"/>
              <a:defRPr lang="en-US" sz="1800" dirty="0">
                <a:latin typeface="+mj-lt"/>
              </a:defRPr>
            </a:lvl2pPr>
            <a:lvl3pPr marL="1079500" indent="-355600">
              <a:buClr>
                <a:srgbClr val="0070C0"/>
              </a:buClr>
              <a:buSzPct val="100000"/>
              <a:buFont typeface="Courier New" panose="02070309020205020404" pitchFamily="49" charset="0"/>
              <a:buChar char="o"/>
              <a:defRPr lang="en-US" sz="1400" dirty="0">
                <a:latin typeface="+mj-lt"/>
              </a:defRPr>
            </a:lvl3pPr>
            <a:lvl4pPr marL="1435100" indent="-355600">
              <a:buClr>
                <a:srgbClr val="0070C0"/>
              </a:buClr>
              <a:defRPr lang="en-US" sz="1400" dirty="0">
                <a:latin typeface="+mj-lt"/>
              </a:defRPr>
            </a:lvl4pPr>
            <a:lvl5pPr marL="1790700" indent="-355600">
              <a:buClr>
                <a:srgbClr val="0070C0"/>
              </a:buClr>
              <a:defRPr lang="en-US" sz="1400" dirty="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94AE1653-B348-43B0-AD6E-CBFD16762A2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45853" y="186357"/>
            <a:ext cx="1304761" cy="360000"/>
          </a:xfrm>
          <a:prstGeom prst="rect">
            <a:avLst/>
          </a:prstGeom>
        </p:spPr>
      </p:pic>
      <p:pic>
        <p:nvPicPr>
          <p:cNvPr id="8" name="Picture 7" descr="A close up of a logo&#10;&#10;Description generated with very high confidence">
            <a:extLst>
              <a:ext uri="{FF2B5EF4-FFF2-40B4-BE49-F238E27FC236}">
                <a16:creationId xmlns:a16="http://schemas.microsoft.com/office/drawing/2014/main" id="{F9038DBA-0445-4C43-952A-597682231E2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353075" y="-4502"/>
            <a:ext cx="513049" cy="540000"/>
          </a:xfrm>
          <a:prstGeom prst="rect">
            <a:avLst/>
          </a:prstGeom>
        </p:spPr>
      </p:pic>
    </p:spTree>
    <p:extLst>
      <p:ext uri="{BB962C8B-B14F-4D97-AF65-F5344CB8AC3E}">
        <p14:creationId xmlns:p14="http://schemas.microsoft.com/office/powerpoint/2010/main" val="845369642"/>
      </p:ext>
    </p:extLst>
  </p:cSld>
  <p:clrMapOvr>
    <a:masterClrMapping/>
  </p:clrMapOvr>
  <p:extLst>
    <p:ext uri="{DCECCB84-F9BA-43D5-87BE-67443E8EF086}">
      <p15:sldGuideLst xmlns:p15="http://schemas.microsoft.com/office/powerpoint/2012/main">
        <p15:guide id="1" orient="horz" pos="2880">
          <p15:clr>
            <a:srgbClr val="FBAE40"/>
          </p15:clr>
        </p15:guide>
        <p15:guide id="2" pos="512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348807" y="981310"/>
            <a:ext cx="11520000" cy="215442"/>
          </a:xfrm>
          <a:prstGeom prst="rect">
            <a:avLst/>
          </a:prstGeom>
        </p:spPr>
        <p:txBody>
          <a:bodyPr lIns="0" anchor="ctr">
            <a:noAutofit/>
          </a:bodyPr>
          <a:lstStyle>
            <a:lvl1pPr marL="0" indent="0">
              <a:buNone/>
              <a:defRPr lang="en-US" sz="1800" smtClean="0">
                <a:solidFill>
                  <a:srgbClr val="002060"/>
                </a:solidFill>
                <a:latin typeface="+mj-lt"/>
              </a:defRPr>
            </a:lvl1pPr>
          </a:lstStyle>
          <a:p>
            <a:pPr marL="457178" lvl="0" indent="-457178"/>
            <a:r>
              <a:rPr lang="en-US"/>
              <a:t>Click to edit Master text styles</a:t>
            </a:r>
          </a:p>
        </p:txBody>
      </p:sp>
      <p:sp>
        <p:nvSpPr>
          <p:cNvPr id="8" name="Title Placeholder 1"/>
          <p:cNvSpPr>
            <a:spLocks noGrp="1"/>
          </p:cNvSpPr>
          <p:nvPr>
            <p:ph type="title"/>
          </p:nvPr>
        </p:nvSpPr>
        <p:spPr>
          <a:xfrm>
            <a:off x="344507" y="577802"/>
            <a:ext cx="11520000"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2400" cap="small" baseline="0">
                <a:latin typeface="+mj-lt"/>
              </a:defRPr>
            </a:lvl1pPr>
          </a:lstStyle>
          <a:p>
            <a:pPr lvl="0" algn="l" rtl="0" eaLnBrk="1" fontAlgn="base" hangingPunct="1">
              <a:spcBef>
                <a:spcPct val="0"/>
              </a:spcBef>
              <a:spcAft>
                <a:spcPct val="0"/>
              </a:spcAft>
            </a:pPr>
            <a:r>
              <a:rPr lang="en-US"/>
              <a:t>Click to edit Master title style</a:t>
            </a:r>
          </a:p>
        </p:txBody>
      </p:sp>
      <p:pic>
        <p:nvPicPr>
          <p:cNvPr id="4" name="Picture 3">
            <a:extLst>
              <a:ext uri="{FF2B5EF4-FFF2-40B4-BE49-F238E27FC236}">
                <a16:creationId xmlns:a16="http://schemas.microsoft.com/office/drawing/2014/main" id="{3CF8ECC5-AED9-4A07-9BDF-FC5B142F99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45853" y="186357"/>
            <a:ext cx="1304761" cy="360000"/>
          </a:xfrm>
          <a:prstGeom prst="rect">
            <a:avLst/>
          </a:prstGeom>
        </p:spPr>
      </p:pic>
      <p:pic>
        <p:nvPicPr>
          <p:cNvPr id="5" name="Picture 4" descr="A close up of a logo&#10;&#10;Description generated with very high confidence">
            <a:extLst>
              <a:ext uri="{FF2B5EF4-FFF2-40B4-BE49-F238E27FC236}">
                <a16:creationId xmlns:a16="http://schemas.microsoft.com/office/drawing/2014/main" id="{BDAF7218-F49A-41B3-82A5-617E0A79F5AF}"/>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353075" y="-4502"/>
            <a:ext cx="513049" cy="540000"/>
          </a:xfrm>
          <a:prstGeom prst="rect">
            <a:avLst/>
          </a:prstGeom>
        </p:spPr>
      </p:pic>
    </p:spTree>
    <p:extLst>
      <p:ext uri="{BB962C8B-B14F-4D97-AF65-F5344CB8AC3E}">
        <p14:creationId xmlns:p14="http://schemas.microsoft.com/office/powerpoint/2010/main" val="368185897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344507" y="577802"/>
            <a:ext cx="11520000"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2400" cap="small" baseline="0">
                <a:latin typeface="+mj-lt"/>
              </a:defRPr>
            </a:lvl1pPr>
          </a:lstStyle>
          <a:p>
            <a:pPr lvl="0" algn="l" rtl="0" eaLnBrk="1" fontAlgn="base" hangingPunct="1">
              <a:spcBef>
                <a:spcPct val="0"/>
              </a:spcBef>
              <a:spcAft>
                <a:spcPct val="0"/>
              </a:spcAft>
            </a:pPr>
            <a:r>
              <a:rPr lang="en-US"/>
              <a:t>Click to edit Master title style</a:t>
            </a:r>
          </a:p>
        </p:txBody>
      </p:sp>
      <p:sp>
        <p:nvSpPr>
          <p:cNvPr id="5" name="Text Placeholder 2">
            <a:extLst>
              <a:ext uri="{FF2B5EF4-FFF2-40B4-BE49-F238E27FC236}">
                <a16:creationId xmlns:a16="http://schemas.microsoft.com/office/drawing/2014/main" id="{AEF29181-AEBE-40D2-88E5-66151D830FDC}"/>
              </a:ext>
            </a:extLst>
          </p:cNvPr>
          <p:cNvSpPr>
            <a:spLocks noGrp="1"/>
          </p:cNvSpPr>
          <p:nvPr>
            <p:ph idx="10"/>
          </p:nvPr>
        </p:nvSpPr>
        <p:spPr>
          <a:xfrm>
            <a:off x="348444" y="1485304"/>
            <a:ext cx="11508196" cy="4680000"/>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355600" indent="-355600">
              <a:buClr>
                <a:srgbClr val="0070C0"/>
              </a:buClr>
              <a:buFont typeface="Wingdings" panose="05000000000000000000" pitchFamily="2" charset="2"/>
              <a:buChar char="§"/>
              <a:defRPr lang="en-US" sz="2000" dirty="0">
                <a:latin typeface="+mj-lt"/>
              </a:defRPr>
            </a:lvl1pPr>
            <a:lvl2pPr marL="723900" indent="-368300">
              <a:buClr>
                <a:srgbClr val="0070C0"/>
              </a:buClr>
              <a:buFont typeface="Arial" panose="020B0604020202020204" pitchFamily="34" charset="0"/>
              <a:buChar char="•"/>
              <a:defRPr lang="en-US" sz="1800" dirty="0">
                <a:latin typeface="+mj-lt"/>
              </a:defRPr>
            </a:lvl2pPr>
            <a:lvl3pPr marL="1079500" indent="-355600">
              <a:buClr>
                <a:srgbClr val="0070C0"/>
              </a:buClr>
              <a:buSzPct val="100000"/>
              <a:buFont typeface="Courier New" panose="02070309020205020404" pitchFamily="49" charset="0"/>
              <a:buChar char="o"/>
              <a:defRPr lang="en-US" sz="1400" dirty="0">
                <a:latin typeface="+mj-lt"/>
              </a:defRPr>
            </a:lvl3pPr>
            <a:lvl4pPr marL="1435100" indent="-355600">
              <a:buClr>
                <a:srgbClr val="0070C0"/>
              </a:buClr>
              <a:defRPr lang="en-US" sz="1400" dirty="0">
                <a:latin typeface="+mj-lt"/>
              </a:defRPr>
            </a:lvl4pPr>
            <a:lvl5pPr marL="1790700" indent="-355600">
              <a:buClr>
                <a:srgbClr val="0070C0"/>
              </a:buClr>
              <a:defRPr lang="en-US" sz="1400" dirty="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7C7E4BE7-516C-4B41-A66B-413137E0286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45853" y="186357"/>
            <a:ext cx="1304761" cy="360000"/>
          </a:xfrm>
          <a:prstGeom prst="rect">
            <a:avLst/>
          </a:prstGeom>
        </p:spPr>
      </p:pic>
      <p:pic>
        <p:nvPicPr>
          <p:cNvPr id="9" name="Picture 8" descr="A close up of a logo&#10;&#10;Description generated with very high confidence">
            <a:extLst>
              <a:ext uri="{FF2B5EF4-FFF2-40B4-BE49-F238E27FC236}">
                <a16:creationId xmlns:a16="http://schemas.microsoft.com/office/drawing/2014/main" id="{6B90F19C-808E-46F9-B2CE-61B785D0163F}"/>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353075" y="-4502"/>
            <a:ext cx="513049" cy="540000"/>
          </a:xfrm>
          <a:prstGeom prst="rect">
            <a:avLst/>
          </a:prstGeom>
        </p:spPr>
      </p:pic>
      <p:sp>
        <p:nvSpPr>
          <p:cNvPr id="10" name="Text Placeholder 6">
            <a:extLst>
              <a:ext uri="{FF2B5EF4-FFF2-40B4-BE49-F238E27FC236}">
                <a16:creationId xmlns:a16="http://schemas.microsoft.com/office/drawing/2014/main" id="{E0F0439E-5058-4718-990A-769EC5DC11E4}"/>
              </a:ext>
            </a:extLst>
          </p:cNvPr>
          <p:cNvSpPr>
            <a:spLocks noGrp="1"/>
          </p:cNvSpPr>
          <p:nvPr>
            <p:ph type="body" sz="quarter" idx="13"/>
          </p:nvPr>
        </p:nvSpPr>
        <p:spPr>
          <a:xfrm>
            <a:off x="348807" y="981310"/>
            <a:ext cx="11520000" cy="215442"/>
          </a:xfrm>
          <a:prstGeom prst="rect">
            <a:avLst/>
          </a:prstGeom>
        </p:spPr>
        <p:txBody>
          <a:bodyPr lIns="0" anchor="ctr">
            <a:noAutofit/>
          </a:bodyPr>
          <a:lstStyle>
            <a:lvl1pPr marL="0" indent="0">
              <a:buNone/>
              <a:defRPr lang="en-US" sz="1800" smtClean="0">
                <a:solidFill>
                  <a:srgbClr val="002060"/>
                </a:solidFill>
                <a:latin typeface="+mj-lt"/>
              </a:defRPr>
            </a:lvl1pPr>
          </a:lstStyle>
          <a:p>
            <a:pPr marL="457178" lvl="0" indent="-457178"/>
            <a:r>
              <a:rPr lang="en-US"/>
              <a:t>Click to edit Master text styles</a:t>
            </a:r>
          </a:p>
        </p:txBody>
      </p:sp>
    </p:spTree>
    <p:extLst>
      <p:ext uri="{BB962C8B-B14F-4D97-AF65-F5344CB8AC3E}">
        <p14:creationId xmlns:p14="http://schemas.microsoft.com/office/powerpoint/2010/main" val="32093291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344507" y="577802"/>
            <a:ext cx="11520000"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2400" cap="small" baseline="0">
                <a:latin typeface="+mj-lt"/>
              </a:defRPr>
            </a:lvl1pPr>
          </a:lstStyle>
          <a:p>
            <a:pPr lvl="0" algn="l" rtl="0" eaLnBrk="1" fontAlgn="base" hangingPunct="1">
              <a:spcBef>
                <a:spcPct val="0"/>
              </a:spcBef>
              <a:spcAft>
                <a:spcPct val="0"/>
              </a:spcAft>
            </a:pPr>
            <a:r>
              <a:rPr lang="en-US"/>
              <a:t>Click to edit Master title style</a:t>
            </a:r>
          </a:p>
        </p:txBody>
      </p:sp>
      <p:sp>
        <p:nvSpPr>
          <p:cNvPr id="9" name="Text Placeholder 2">
            <a:extLst>
              <a:ext uri="{FF2B5EF4-FFF2-40B4-BE49-F238E27FC236}">
                <a16:creationId xmlns:a16="http://schemas.microsoft.com/office/drawing/2014/main" id="{9CF3D1D8-4D2E-4677-A7F8-F4D62F034A34}"/>
              </a:ext>
            </a:extLst>
          </p:cNvPr>
          <p:cNvSpPr>
            <a:spLocks noGrp="1"/>
          </p:cNvSpPr>
          <p:nvPr>
            <p:ph idx="10"/>
          </p:nvPr>
        </p:nvSpPr>
        <p:spPr>
          <a:xfrm>
            <a:off x="348444" y="1485304"/>
            <a:ext cx="5580000" cy="4680000"/>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355600" indent="-355600">
              <a:buClr>
                <a:srgbClr val="0070C0"/>
              </a:buClr>
              <a:buFont typeface="Wingdings" panose="05000000000000000000" pitchFamily="2" charset="2"/>
              <a:buChar char="§"/>
              <a:defRPr lang="en-US" sz="2000" dirty="0">
                <a:latin typeface="+mj-lt"/>
              </a:defRPr>
            </a:lvl1pPr>
            <a:lvl2pPr marL="723900" indent="-368300">
              <a:buClr>
                <a:srgbClr val="0070C0"/>
              </a:buClr>
              <a:buFont typeface="Arial" panose="020B0604020202020204" pitchFamily="34" charset="0"/>
              <a:buChar char="•"/>
              <a:defRPr lang="en-US" sz="1800" dirty="0">
                <a:latin typeface="+mj-lt"/>
              </a:defRPr>
            </a:lvl2pPr>
            <a:lvl3pPr marL="1079500" indent="-355600">
              <a:buClr>
                <a:srgbClr val="0070C0"/>
              </a:buClr>
              <a:buSzPct val="100000"/>
              <a:buFont typeface="Courier New" panose="02070309020205020404" pitchFamily="49" charset="0"/>
              <a:buChar char="o"/>
              <a:defRPr lang="en-US" sz="1400" dirty="0">
                <a:latin typeface="+mj-lt"/>
              </a:defRPr>
            </a:lvl3pPr>
            <a:lvl4pPr marL="1435100" indent="-355600">
              <a:buClr>
                <a:srgbClr val="0070C0"/>
              </a:buClr>
              <a:defRPr lang="en-US" sz="1400" dirty="0">
                <a:latin typeface="+mj-lt"/>
              </a:defRPr>
            </a:lvl4pPr>
            <a:lvl5pPr marL="1790700" indent="-355600">
              <a:buClr>
                <a:srgbClr val="0070C0"/>
              </a:buClr>
              <a:defRPr lang="en-US" sz="1400" dirty="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8BAEACDA-1B4B-416D-87B8-34CB9BC7DED5}"/>
              </a:ext>
            </a:extLst>
          </p:cNvPr>
          <p:cNvSpPr>
            <a:spLocks noGrp="1"/>
          </p:cNvSpPr>
          <p:nvPr>
            <p:ph idx="14"/>
          </p:nvPr>
        </p:nvSpPr>
        <p:spPr>
          <a:xfrm>
            <a:off x="6263556" y="1485304"/>
            <a:ext cx="5580000" cy="4680000"/>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355600" indent="-355600">
              <a:buClr>
                <a:srgbClr val="0070C0"/>
              </a:buClr>
              <a:buFont typeface="Wingdings" panose="05000000000000000000" pitchFamily="2" charset="2"/>
              <a:buChar char="§"/>
              <a:defRPr lang="en-US" sz="2000" dirty="0">
                <a:latin typeface="+mj-lt"/>
              </a:defRPr>
            </a:lvl1pPr>
            <a:lvl2pPr marL="723900" indent="-368300">
              <a:buClr>
                <a:srgbClr val="0070C0"/>
              </a:buClr>
              <a:buFont typeface="Arial" panose="020B0604020202020204" pitchFamily="34" charset="0"/>
              <a:buChar char="•"/>
              <a:defRPr lang="en-US" sz="1800" dirty="0">
                <a:latin typeface="+mj-lt"/>
              </a:defRPr>
            </a:lvl2pPr>
            <a:lvl3pPr marL="1079500" indent="-355600">
              <a:buClr>
                <a:srgbClr val="0070C0"/>
              </a:buClr>
              <a:buSzPct val="100000"/>
              <a:buFont typeface="Courier New" panose="02070309020205020404" pitchFamily="49" charset="0"/>
              <a:buChar char="o"/>
              <a:defRPr lang="en-US" sz="1400" dirty="0">
                <a:latin typeface="+mj-lt"/>
              </a:defRPr>
            </a:lvl3pPr>
            <a:lvl4pPr marL="1435100" indent="-355600">
              <a:buClr>
                <a:srgbClr val="0070C0"/>
              </a:buClr>
              <a:defRPr lang="en-US" sz="1400" dirty="0">
                <a:latin typeface="+mj-lt"/>
              </a:defRPr>
            </a:lvl4pPr>
            <a:lvl5pPr marL="1790700" indent="-355600">
              <a:buClr>
                <a:srgbClr val="0070C0"/>
              </a:buClr>
              <a:defRPr lang="en-US" sz="1400" dirty="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7E3CFD69-ED9B-4F3D-9611-36BDAEB4DC9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45853" y="186357"/>
            <a:ext cx="1304761" cy="360000"/>
          </a:xfrm>
          <a:prstGeom prst="rect">
            <a:avLst/>
          </a:prstGeom>
        </p:spPr>
      </p:pic>
      <p:pic>
        <p:nvPicPr>
          <p:cNvPr id="11" name="Picture 10" descr="A close up of a logo&#10;&#10;Description generated with very high confidence">
            <a:extLst>
              <a:ext uri="{FF2B5EF4-FFF2-40B4-BE49-F238E27FC236}">
                <a16:creationId xmlns:a16="http://schemas.microsoft.com/office/drawing/2014/main" id="{35F12269-A9D4-45D0-827E-81417B0DC5D4}"/>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353075" y="-4502"/>
            <a:ext cx="513049" cy="540000"/>
          </a:xfrm>
          <a:prstGeom prst="rect">
            <a:avLst/>
          </a:prstGeom>
        </p:spPr>
      </p:pic>
      <p:sp>
        <p:nvSpPr>
          <p:cNvPr id="12" name="Text Placeholder 6">
            <a:extLst>
              <a:ext uri="{FF2B5EF4-FFF2-40B4-BE49-F238E27FC236}">
                <a16:creationId xmlns:a16="http://schemas.microsoft.com/office/drawing/2014/main" id="{6187F884-E168-4E1E-BBD4-2DE6A7BAB196}"/>
              </a:ext>
            </a:extLst>
          </p:cNvPr>
          <p:cNvSpPr>
            <a:spLocks noGrp="1"/>
          </p:cNvSpPr>
          <p:nvPr>
            <p:ph type="body" sz="quarter" idx="13"/>
          </p:nvPr>
        </p:nvSpPr>
        <p:spPr>
          <a:xfrm>
            <a:off x="348807" y="981310"/>
            <a:ext cx="11520000" cy="215442"/>
          </a:xfrm>
          <a:prstGeom prst="rect">
            <a:avLst/>
          </a:prstGeom>
        </p:spPr>
        <p:txBody>
          <a:bodyPr lIns="0" anchor="ctr">
            <a:noAutofit/>
          </a:bodyPr>
          <a:lstStyle>
            <a:lvl1pPr marL="0" indent="0">
              <a:buNone/>
              <a:defRPr lang="en-US" sz="1800" smtClean="0">
                <a:solidFill>
                  <a:srgbClr val="002060"/>
                </a:solidFill>
                <a:latin typeface="+mj-lt"/>
              </a:defRPr>
            </a:lvl1pPr>
          </a:lstStyle>
          <a:p>
            <a:pPr marL="457178" lvl="0" indent="-457178"/>
            <a:r>
              <a:rPr lang="en-US"/>
              <a:t>Click to edit Master text styles</a:t>
            </a:r>
          </a:p>
        </p:txBody>
      </p:sp>
    </p:spTree>
    <p:extLst>
      <p:ext uri="{BB962C8B-B14F-4D97-AF65-F5344CB8AC3E}">
        <p14:creationId xmlns:p14="http://schemas.microsoft.com/office/powerpoint/2010/main" val="4822740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rofile">
    <p:spTree>
      <p:nvGrpSpPr>
        <p:cNvPr id="1" name=""/>
        <p:cNvGrpSpPr/>
        <p:nvPr/>
      </p:nvGrpSpPr>
      <p:grpSpPr>
        <a:xfrm>
          <a:off x="0" y="0"/>
          <a:ext cx="0" cy="0"/>
          <a:chOff x="0" y="0"/>
          <a:chExt cx="0" cy="0"/>
        </a:xfrm>
      </p:grpSpPr>
      <p:sp>
        <p:nvSpPr>
          <p:cNvPr id="48" name="Rectangle 15">
            <a:extLst>
              <a:ext uri="{FF2B5EF4-FFF2-40B4-BE49-F238E27FC236}">
                <a16:creationId xmlns:a16="http://schemas.microsoft.com/office/drawing/2014/main" id="{E388981B-E7FC-4227-B884-DE08EA49BE35}"/>
              </a:ext>
            </a:extLst>
          </p:cNvPr>
          <p:cNvSpPr>
            <a:spLocks noChangeArrowheads="1"/>
          </p:cNvSpPr>
          <p:nvPr userDrawn="1"/>
        </p:nvSpPr>
        <p:spPr bwMode="gray">
          <a:xfrm>
            <a:off x="362183" y="3121275"/>
            <a:ext cx="5682688" cy="3404071"/>
          </a:xfrm>
          <a:prstGeom prst="rect">
            <a:avLst/>
          </a:prstGeom>
          <a:noFill/>
          <a:ln w="317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36000" bIns="36000"/>
          <a:lstStyle/>
          <a:p>
            <a:pPr marL="228584" indent="-228584" algn="just" defTabSz="1219110">
              <a:spcBef>
                <a:spcPts val="600"/>
              </a:spcBef>
              <a:buClr>
                <a:srgbClr val="4F81BD">
                  <a:lumMod val="40000"/>
                  <a:lumOff val="60000"/>
                </a:srgbClr>
              </a:buClr>
              <a:buSzPct val="150000"/>
              <a:buFont typeface="Wingdings" pitchFamily="2" charset="2"/>
              <a:buChar char="§"/>
              <a:defRPr/>
            </a:pPr>
            <a:endParaRPr lang="en-US" sz="1067">
              <a:solidFill>
                <a:prstClr val="black"/>
              </a:solidFill>
              <a:latin typeface="Facto" panose="00000500000000000000" pitchFamily="50" charset="0"/>
              <a:cs typeface="Calibri" panose="020F0502020204030204" pitchFamily="34" charset="0"/>
            </a:endParaRPr>
          </a:p>
        </p:txBody>
      </p:sp>
      <p:sp>
        <p:nvSpPr>
          <p:cNvPr id="6" name="Title Placeholder 1"/>
          <p:cNvSpPr>
            <a:spLocks noGrp="1"/>
          </p:cNvSpPr>
          <p:nvPr>
            <p:ph type="title" hasCustomPrompt="1"/>
          </p:nvPr>
        </p:nvSpPr>
        <p:spPr>
          <a:xfrm>
            <a:off x="368657" y="559605"/>
            <a:ext cx="5838799"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cap="small" baseline="0">
                <a:latin typeface="Facto" panose="00000500000000000000" pitchFamily="50" charset="0"/>
              </a:defRPr>
            </a:lvl1pPr>
          </a:lstStyle>
          <a:p>
            <a:pPr lvl="0" algn="l" rtl="0" eaLnBrk="1" fontAlgn="base" hangingPunct="1">
              <a:spcBef>
                <a:spcPct val="0"/>
              </a:spcBef>
              <a:spcAft>
                <a:spcPct val="0"/>
              </a:spcAft>
            </a:pPr>
            <a:r>
              <a:rPr lang="en-US"/>
              <a:t>Enter Role</a:t>
            </a:r>
          </a:p>
        </p:txBody>
      </p:sp>
      <p:sp>
        <p:nvSpPr>
          <p:cNvPr id="45" name="Rectangle 6">
            <a:extLst>
              <a:ext uri="{FF2B5EF4-FFF2-40B4-BE49-F238E27FC236}">
                <a16:creationId xmlns:a16="http://schemas.microsoft.com/office/drawing/2014/main" id="{045365A5-7562-4010-94BE-FA2C0156A7C6}"/>
              </a:ext>
            </a:extLst>
          </p:cNvPr>
          <p:cNvSpPr>
            <a:spLocks noChangeArrowheads="1"/>
          </p:cNvSpPr>
          <p:nvPr userDrawn="1"/>
        </p:nvSpPr>
        <p:spPr bwMode="gray">
          <a:xfrm>
            <a:off x="1881196" y="1127232"/>
            <a:ext cx="1169285" cy="827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3025" tIns="36512" rIns="73025" bIns="36512">
            <a:spAutoFit/>
          </a:bodyPr>
          <a:lstStyle/>
          <a:p>
            <a:pPr defTabSz="585744" eaLnBrk="0" hangingPunct="0">
              <a:spcBef>
                <a:spcPts val="600"/>
              </a:spcBef>
            </a:pPr>
            <a:r>
              <a:rPr lang="en-US" sz="1300" b="0">
                <a:solidFill>
                  <a:srgbClr val="000000"/>
                </a:solidFill>
                <a:latin typeface="Facto" panose="00000500000000000000" pitchFamily="50" charset="0"/>
                <a:cs typeface="Calibri" panose="020F0502020204030204" pitchFamily="34" charset="0"/>
              </a:rPr>
              <a:t>Name :</a:t>
            </a:r>
          </a:p>
          <a:p>
            <a:pPr defTabSz="585744" eaLnBrk="0" hangingPunct="0">
              <a:spcBef>
                <a:spcPts val="600"/>
              </a:spcBef>
            </a:pPr>
            <a:r>
              <a:rPr lang="en-US" sz="1300" b="0">
                <a:solidFill>
                  <a:srgbClr val="000000"/>
                </a:solidFill>
                <a:latin typeface="Facto" panose="00000500000000000000" pitchFamily="50" charset="0"/>
                <a:cs typeface="Calibri" panose="020F0502020204030204" pitchFamily="34" charset="0"/>
              </a:rPr>
              <a:t>Experience :</a:t>
            </a:r>
            <a:endParaRPr lang="en-US" sz="1300" b="0">
              <a:solidFill>
                <a:prstClr val="black"/>
              </a:solidFill>
              <a:latin typeface="Facto" panose="00000500000000000000" pitchFamily="50" charset="0"/>
              <a:cs typeface="Calibri" panose="020F0502020204030204" pitchFamily="34" charset="0"/>
            </a:endParaRPr>
          </a:p>
          <a:p>
            <a:pPr defTabSz="585744" eaLnBrk="0" hangingPunct="0">
              <a:spcBef>
                <a:spcPts val="600"/>
              </a:spcBef>
            </a:pPr>
            <a:r>
              <a:rPr lang="en-US" sz="1300" b="0">
                <a:solidFill>
                  <a:srgbClr val="000000"/>
                </a:solidFill>
                <a:latin typeface="Facto" panose="00000500000000000000" pitchFamily="50" charset="0"/>
                <a:cs typeface="Calibri" panose="020F0502020204030204" pitchFamily="34" charset="0"/>
              </a:rPr>
              <a:t>Domain : </a:t>
            </a:r>
            <a:endParaRPr lang="en-US" sz="1300" b="0" u="sng">
              <a:solidFill>
                <a:srgbClr val="000000"/>
              </a:solidFill>
              <a:latin typeface="Facto" panose="00000500000000000000" pitchFamily="50" charset="0"/>
              <a:cs typeface="Calibri" panose="020F0502020204030204" pitchFamily="34" charset="0"/>
            </a:endParaRPr>
          </a:p>
        </p:txBody>
      </p:sp>
      <p:sp>
        <p:nvSpPr>
          <p:cNvPr id="46" name="Rectangle 7">
            <a:extLst>
              <a:ext uri="{FF2B5EF4-FFF2-40B4-BE49-F238E27FC236}">
                <a16:creationId xmlns:a16="http://schemas.microsoft.com/office/drawing/2014/main" id="{9604D8AB-9820-4583-8B24-45B3A4860D73}"/>
              </a:ext>
            </a:extLst>
          </p:cNvPr>
          <p:cNvSpPr>
            <a:spLocks noChangeArrowheads="1"/>
          </p:cNvSpPr>
          <p:nvPr userDrawn="1"/>
        </p:nvSpPr>
        <p:spPr bwMode="gray">
          <a:xfrm>
            <a:off x="6104927" y="934120"/>
            <a:ext cx="3657600" cy="240000"/>
          </a:xfrm>
          <a:prstGeom prst="parallelogram">
            <a:avLst/>
          </a:prstGeom>
          <a:solidFill>
            <a:schemeClr val="accent1">
              <a:lumMod val="75000"/>
            </a:schemeClr>
          </a:solidFill>
          <a:ln>
            <a:noFill/>
          </a:ln>
          <a:extLst>
            <a:ext uri="{91240B29-F687-4F45-9708-019B960494DF}">
              <a14:hiddenLine xmlns:a14="http://schemas.microsoft.com/office/drawing/2010/main" w="3175">
                <a:solidFill>
                  <a:srgbClr val="000000"/>
                </a:solidFill>
                <a:miter lim="800000"/>
                <a:headEnd/>
                <a:tailEnd/>
              </a14:hiddenLine>
            </a:ext>
          </a:extLst>
        </p:spPr>
        <p:txBody>
          <a:bodyPr wrap="none" lIns="36000" tIns="36000" rIns="36000" bIns="36000" anchor="ctr"/>
          <a:lstStyle/>
          <a:p>
            <a:pPr marL="195250" indent="-195250" defTabSz="1219110" eaLnBrk="0" hangingPunct="0">
              <a:lnSpc>
                <a:spcPct val="110000"/>
              </a:lnSpc>
              <a:spcAft>
                <a:spcPct val="20000"/>
              </a:spcAft>
              <a:buClr>
                <a:prstClr val="black"/>
              </a:buClr>
            </a:pPr>
            <a:r>
              <a:rPr lang="en-GB" sz="1100" b="1">
                <a:solidFill>
                  <a:prstClr val="white"/>
                </a:solidFill>
                <a:latin typeface="Facto" panose="00000500000000000000" pitchFamily="50" charset="0"/>
                <a:cs typeface="Calibri" panose="020F0502020204030204" pitchFamily="34" charset="0"/>
              </a:rPr>
              <a:t>SKILLS</a:t>
            </a:r>
          </a:p>
        </p:txBody>
      </p:sp>
      <p:sp>
        <p:nvSpPr>
          <p:cNvPr id="47" name="Rectangle 9">
            <a:extLst>
              <a:ext uri="{FF2B5EF4-FFF2-40B4-BE49-F238E27FC236}">
                <a16:creationId xmlns:a16="http://schemas.microsoft.com/office/drawing/2014/main" id="{5B71AA9D-392B-45DE-B6EB-5C70BF1F7FEE}"/>
              </a:ext>
            </a:extLst>
          </p:cNvPr>
          <p:cNvSpPr>
            <a:spLocks noChangeArrowheads="1"/>
          </p:cNvSpPr>
          <p:nvPr userDrawn="1"/>
        </p:nvSpPr>
        <p:spPr bwMode="gray">
          <a:xfrm>
            <a:off x="362181" y="2890499"/>
            <a:ext cx="3657600" cy="240000"/>
          </a:xfrm>
          <a:prstGeom prst="parallelogram">
            <a:avLst/>
          </a:prstGeom>
          <a:solidFill>
            <a:schemeClr val="accent1">
              <a:lumMod val="75000"/>
            </a:schemeClr>
          </a:solidFill>
          <a:ln>
            <a:noFill/>
          </a:ln>
        </p:spPr>
        <p:txBody>
          <a:bodyPr wrap="none" lIns="36000" tIns="36000" rIns="36000" bIns="36000" anchor="ctr"/>
          <a:lstStyle/>
          <a:p>
            <a:pPr marL="195250" indent="-195250" defTabSz="1219110" eaLnBrk="0" hangingPunct="0">
              <a:lnSpc>
                <a:spcPct val="110000"/>
              </a:lnSpc>
              <a:spcAft>
                <a:spcPct val="20000"/>
              </a:spcAft>
              <a:buClr>
                <a:prstClr val="black"/>
              </a:buClr>
            </a:pPr>
            <a:r>
              <a:rPr lang="en-US" sz="1100" b="1">
                <a:solidFill>
                  <a:prstClr val="white"/>
                </a:solidFill>
                <a:latin typeface="Facto" panose="00000500000000000000" pitchFamily="50" charset="0"/>
                <a:cs typeface="Calibri" panose="020F0502020204030204" pitchFamily="34" charset="0"/>
              </a:rPr>
              <a:t>PROFESSIONAL BACKGROUND</a:t>
            </a:r>
            <a:endParaRPr lang="en-GB" sz="1100" b="1">
              <a:solidFill>
                <a:prstClr val="white"/>
              </a:solidFill>
              <a:latin typeface="Facto" panose="00000500000000000000" pitchFamily="50" charset="0"/>
              <a:cs typeface="Calibri" panose="020F0502020204030204" pitchFamily="34" charset="0"/>
            </a:endParaRPr>
          </a:p>
        </p:txBody>
      </p:sp>
      <p:sp>
        <p:nvSpPr>
          <p:cNvPr id="49" name="Rectangle 9">
            <a:extLst>
              <a:ext uri="{FF2B5EF4-FFF2-40B4-BE49-F238E27FC236}">
                <a16:creationId xmlns:a16="http://schemas.microsoft.com/office/drawing/2014/main" id="{15448F0A-D1D0-41AC-BB29-42817F71D7DC}"/>
              </a:ext>
            </a:extLst>
          </p:cNvPr>
          <p:cNvSpPr>
            <a:spLocks noChangeArrowheads="1"/>
          </p:cNvSpPr>
          <p:nvPr userDrawn="1"/>
        </p:nvSpPr>
        <p:spPr bwMode="gray">
          <a:xfrm>
            <a:off x="6096000" y="2895759"/>
            <a:ext cx="3657600" cy="240000"/>
          </a:xfrm>
          <a:prstGeom prst="parallelogram">
            <a:avLst/>
          </a:prstGeom>
          <a:solidFill>
            <a:schemeClr val="accent1">
              <a:lumMod val="75000"/>
            </a:schemeClr>
          </a:solidFill>
          <a:ln>
            <a:noFill/>
          </a:ln>
          <a:extLst>
            <a:ext uri="{91240B29-F687-4F45-9708-019B960494DF}">
              <a14:hiddenLine xmlns:a14="http://schemas.microsoft.com/office/drawing/2010/main" w="3175">
                <a:solidFill>
                  <a:srgbClr val="000000"/>
                </a:solidFill>
                <a:miter lim="800000"/>
                <a:headEnd/>
                <a:tailEnd/>
              </a14:hiddenLine>
            </a:ext>
          </a:extLst>
        </p:spPr>
        <p:txBody>
          <a:bodyPr wrap="none" lIns="36000" tIns="36000" rIns="36000" bIns="36000" anchor="ctr"/>
          <a:lstStyle/>
          <a:p>
            <a:pPr marL="195250" indent="-195250" defTabSz="1219110" eaLnBrk="0" hangingPunct="0">
              <a:lnSpc>
                <a:spcPct val="110000"/>
              </a:lnSpc>
              <a:spcAft>
                <a:spcPct val="20000"/>
              </a:spcAft>
              <a:buClr>
                <a:prstClr val="black"/>
              </a:buClr>
            </a:pPr>
            <a:r>
              <a:rPr lang="en-GB" sz="1100" b="1">
                <a:solidFill>
                  <a:prstClr val="white"/>
                </a:solidFill>
                <a:latin typeface="Facto" panose="00000500000000000000" pitchFamily="50" charset="0"/>
                <a:cs typeface="Calibri" panose="020F0502020204030204" pitchFamily="34" charset="0"/>
              </a:rPr>
              <a:t>RELEVANT EXPERIENCE</a:t>
            </a:r>
          </a:p>
        </p:txBody>
      </p:sp>
      <p:sp>
        <p:nvSpPr>
          <p:cNvPr id="50" name="Rectangle 15">
            <a:extLst>
              <a:ext uri="{FF2B5EF4-FFF2-40B4-BE49-F238E27FC236}">
                <a16:creationId xmlns:a16="http://schemas.microsoft.com/office/drawing/2014/main" id="{781D1154-20ED-44D7-8A06-CBE0A8F6BADD}"/>
              </a:ext>
            </a:extLst>
          </p:cNvPr>
          <p:cNvSpPr>
            <a:spLocks noChangeArrowheads="1"/>
          </p:cNvSpPr>
          <p:nvPr userDrawn="1"/>
        </p:nvSpPr>
        <p:spPr bwMode="gray">
          <a:xfrm>
            <a:off x="6096000" y="3121276"/>
            <a:ext cx="5847725" cy="3404069"/>
          </a:xfrm>
          <a:prstGeom prst="rect">
            <a:avLst/>
          </a:prstGeom>
          <a:noFill/>
          <a:ln w="317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72000" tIns="36000" rIns="36000" bIns="36000"/>
          <a:lstStyle/>
          <a:p>
            <a:pPr algn="just" defTabSz="1219110">
              <a:buClr>
                <a:srgbClr val="C00000"/>
              </a:buClr>
              <a:buSzPct val="150000"/>
              <a:defRPr/>
            </a:pPr>
            <a:endParaRPr lang="en-GB" sz="1067">
              <a:solidFill>
                <a:prstClr val="black"/>
              </a:solidFill>
              <a:latin typeface="Facto" panose="00000500000000000000" pitchFamily="50" charset="0"/>
              <a:cs typeface="Calibri" panose="020F0502020204030204" pitchFamily="34" charset="0"/>
            </a:endParaRPr>
          </a:p>
        </p:txBody>
      </p:sp>
      <p:sp>
        <p:nvSpPr>
          <p:cNvPr id="51" name="Rectangle 2">
            <a:extLst>
              <a:ext uri="{FF2B5EF4-FFF2-40B4-BE49-F238E27FC236}">
                <a16:creationId xmlns:a16="http://schemas.microsoft.com/office/drawing/2014/main" id="{8B2F5A8C-917B-4B9A-AC99-48165D6347FE}"/>
              </a:ext>
            </a:extLst>
          </p:cNvPr>
          <p:cNvSpPr>
            <a:spLocks noChangeArrowheads="1"/>
          </p:cNvSpPr>
          <p:nvPr userDrawn="1"/>
        </p:nvSpPr>
        <p:spPr bwMode="gray">
          <a:xfrm>
            <a:off x="362181" y="1026993"/>
            <a:ext cx="5639259" cy="163200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defTabSz="1219110" eaLnBrk="0" hangingPunct="0"/>
            <a:endParaRPr lang="de-DE" sz="1000">
              <a:solidFill>
                <a:prstClr val="black"/>
              </a:solidFill>
              <a:latin typeface="Facto" panose="00000500000000000000" pitchFamily="50" charset="0"/>
              <a:cs typeface="Calibri" panose="020F0502020204030204" pitchFamily="34" charset="0"/>
            </a:endParaRPr>
          </a:p>
        </p:txBody>
      </p:sp>
      <p:sp>
        <p:nvSpPr>
          <p:cNvPr id="52" name="Rectangle 13">
            <a:extLst>
              <a:ext uri="{FF2B5EF4-FFF2-40B4-BE49-F238E27FC236}">
                <a16:creationId xmlns:a16="http://schemas.microsoft.com/office/drawing/2014/main" id="{CEBA115B-D865-41EC-9179-D9ABA008B105}"/>
              </a:ext>
            </a:extLst>
          </p:cNvPr>
          <p:cNvSpPr>
            <a:spLocks noChangeArrowheads="1"/>
          </p:cNvSpPr>
          <p:nvPr userDrawn="1"/>
        </p:nvSpPr>
        <p:spPr bwMode="gray">
          <a:xfrm>
            <a:off x="6096001" y="1172244"/>
            <a:ext cx="5856651" cy="1604883"/>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108000" rIns="36000" bIns="36000"/>
          <a:lstStyle/>
          <a:p>
            <a:pPr marL="228584" indent="-228584" defTabSz="1219110">
              <a:spcBef>
                <a:spcPts val="600"/>
              </a:spcBef>
              <a:buClr>
                <a:srgbClr val="4BACC6">
                  <a:lumMod val="40000"/>
                  <a:lumOff val="60000"/>
                </a:srgbClr>
              </a:buClr>
              <a:buSzPct val="150000"/>
              <a:buFont typeface="Wingdings" pitchFamily="2" charset="2"/>
              <a:buChar char="§"/>
              <a:defRPr/>
            </a:pPr>
            <a:r>
              <a:rPr lang="en-US" sz="1000" b="1">
                <a:solidFill>
                  <a:prstClr val="black"/>
                </a:solidFill>
                <a:latin typeface="Facto" panose="00000500000000000000" pitchFamily="50" charset="0"/>
                <a:cs typeface="Calibri" panose="020F0502020204030204" pitchFamily="34" charset="0"/>
              </a:rPr>
              <a:t>Area : </a:t>
            </a:r>
            <a:endParaRPr lang="en-US" sz="1000">
              <a:solidFill>
                <a:prstClr val="black"/>
              </a:solidFill>
              <a:latin typeface="Facto" panose="00000500000000000000" pitchFamily="50" charset="0"/>
              <a:cs typeface="Calibri" panose="020F0502020204030204" pitchFamily="34" charset="0"/>
            </a:endParaRPr>
          </a:p>
          <a:p>
            <a:pPr marL="228584" indent="-228584" defTabSz="1219110">
              <a:spcBef>
                <a:spcPts val="600"/>
              </a:spcBef>
              <a:buClr>
                <a:srgbClr val="4BACC6">
                  <a:lumMod val="40000"/>
                  <a:lumOff val="60000"/>
                </a:srgbClr>
              </a:buClr>
              <a:buSzPct val="150000"/>
              <a:buFont typeface="Wingdings" pitchFamily="2" charset="2"/>
              <a:buChar char="§"/>
              <a:defRPr/>
            </a:pPr>
            <a:r>
              <a:rPr lang="en-US" sz="1000" b="1">
                <a:solidFill>
                  <a:prstClr val="black"/>
                </a:solidFill>
                <a:latin typeface="Facto" panose="00000500000000000000" pitchFamily="50" charset="0"/>
                <a:cs typeface="Calibri" panose="020F0502020204030204" pitchFamily="34" charset="0"/>
              </a:rPr>
              <a:t>Tools:</a:t>
            </a:r>
            <a:endParaRPr lang="en-US" sz="1000">
              <a:solidFill>
                <a:prstClr val="black"/>
              </a:solidFill>
              <a:latin typeface="Facto" panose="00000500000000000000" pitchFamily="50" charset="0"/>
              <a:cs typeface="Calibri" panose="020F0502020204030204" pitchFamily="34" charset="0"/>
            </a:endParaRPr>
          </a:p>
          <a:p>
            <a:pPr marL="228584" indent="-228584" defTabSz="1219110">
              <a:spcBef>
                <a:spcPts val="600"/>
              </a:spcBef>
              <a:buClr>
                <a:srgbClr val="4BACC6">
                  <a:lumMod val="40000"/>
                  <a:lumOff val="60000"/>
                </a:srgbClr>
              </a:buClr>
              <a:buSzPct val="150000"/>
              <a:buFont typeface="Wingdings" pitchFamily="2" charset="2"/>
              <a:buChar char="§"/>
              <a:defRPr/>
            </a:pPr>
            <a:endParaRPr lang="en-US" sz="1000" b="1">
              <a:solidFill>
                <a:prstClr val="black"/>
              </a:solidFill>
              <a:latin typeface="Facto" panose="00000500000000000000" pitchFamily="50" charset="0"/>
              <a:cs typeface="Calibri" panose="020F0502020204030204" pitchFamily="34" charset="0"/>
            </a:endParaRPr>
          </a:p>
          <a:p>
            <a:pPr marL="228584" indent="-228584" defTabSz="1219110">
              <a:spcBef>
                <a:spcPts val="600"/>
              </a:spcBef>
              <a:buClr>
                <a:srgbClr val="4BACC6">
                  <a:lumMod val="40000"/>
                  <a:lumOff val="60000"/>
                </a:srgbClr>
              </a:buClr>
              <a:buSzPct val="150000"/>
              <a:buFont typeface="Wingdings" pitchFamily="2" charset="2"/>
              <a:buChar char="§"/>
              <a:defRPr/>
            </a:pPr>
            <a:endParaRPr lang="en-US" sz="1000" b="1">
              <a:solidFill>
                <a:prstClr val="black"/>
              </a:solidFill>
              <a:latin typeface="Facto" panose="00000500000000000000" pitchFamily="50" charset="0"/>
              <a:cs typeface="Calibri" panose="020F0502020204030204" pitchFamily="34" charset="0"/>
            </a:endParaRPr>
          </a:p>
          <a:p>
            <a:pPr marL="228584" indent="-228584" defTabSz="1219110">
              <a:spcBef>
                <a:spcPts val="600"/>
              </a:spcBef>
              <a:buClr>
                <a:srgbClr val="4BACC6">
                  <a:lumMod val="40000"/>
                  <a:lumOff val="60000"/>
                </a:srgbClr>
              </a:buClr>
              <a:buSzPct val="150000"/>
              <a:buFont typeface="Wingdings" pitchFamily="2" charset="2"/>
              <a:buChar char="§"/>
              <a:defRPr/>
            </a:pPr>
            <a:endParaRPr lang="en-US" sz="1000" b="1">
              <a:solidFill>
                <a:prstClr val="black"/>
              </a:solidFill>
              <a:latin typeface="Facto" panose="00000500000000000000" pitchFamily="50" charset="0"/>
              <a:cs typeface="Calibri" panose="020F0502020204030204" pitchFamily="34" charset="0"/>
            </a:endParaRPr>
          </a:p>
          <a:p>
            <a:pPr marL="228584" indent="-228584" defTabSz="1219110">
              <a:spcBef>
                <a:spcPts val="600"/>
              </a:spcBef>
              <a:buClr>
                <a:srgbClr val="4BACC6">
                  <a:lumMod val="40000"/>
                  <a:lumOff val="60000"/>
                </a:srgbClr>
              </a:buClr>
              <a:buSzPct val="150000"/>
              <a:buFont typeface="Wingdings" pitchFamily="2" charset="2"/>
              <a:buChar char="§"/>
              <a:defRPr/>
            </a:pPr>
            <a:r>
              <a:rPr lang="en-US" sz="1000" b="1">
                <a:solidFill>
                  <a:prstClr val="black"/>
                </a:solidFill>
                <a:latin typeface="Facto" panose="00000500000000000000" pitchFamily="50" charset="0"/>
                <a:cs typeface="Calibri" panose="020F0502020204030204" pitchFamily="34" charset="0"/>
              </a:rPr>
              <a:t>Industry Experience :</a:t>
            </a:r>
            <a:endParaRPr lang="en-US" sz="1000">
              <a:solidFill>
                <a:prstClr val="black"/>
              </a:solidFill>
              <a:latin typeface="Facto" panose="00000500000000000000" pitchFamily="50" charset="0"/>
              <a:cs typeface="Calibri" panose="020F0502020204030204" pitchFamily="34" charset="0"/>
            </a:endParaRPr>
          </a:p>
        </p:txBody>
      </p:sp>
      <p:sp>
        <p:nvSpPr>
          <p:cNvPr id="54" name="Picture Placeholder 53">
            <a:extLst>
              <a:ext uri="{FF2B5EF4-FFF2-40B4-BE49-F238E27FC236}">
                <a16:creationId xmlns:a16="http://schemas.microsoft.com/office/drawing/2014/main" id="{80731D47-7B27-4624-8D85-261B1879D6D8}"/>
              </a:ext>
            </a:extLst>
          </p:cNvPr>
          <p:cNvSpPr>
            <a:spLocks noGrp="1"/>
          </p:cNvSpPr>
          <p:nvPr>
            <p:ph type="pic" sz="quarter" idx="10" hasCustomPrompt="1"/>
          </p:nvPr>
        </p:nvSpPr>
        <p:spPr>
          <a:xfrm>
            <a:off x="464193" y="1131878"/>
            <a:ext cx="1440000" cy="1442408"/>
          </a:xfrm>
          <a:prstGeom prst="round2DiagRect">
            <a:avLst/>
          </a:prstGeom>
          <a:ln w="12700">
            <a:solidFill>
              <a:srgbClr val="0070C0"/>
            </a:solidFill>
          </a:ln>
        </p:spPr>
        <p:txBody>
          <a:bodyPr anchor="ctr"/>
          <a:lstStyle>
            <a:lvl1pPr marL="0" indent="0" algn="ctr">
              <a:buNone/>
              <a:defRPr sz="1000">
                <a:latin typeface="Facto" panose="00000500000000000000" pitchFamily="50" charset="0"/>
              </a:defRPr>
            </a:lvl1pPr>
          </a:lstStyle>
          <a:p>
            <a:r>
              <a:rPr lang="en-US"/>
              <a:t>Select your Professional Picture</a:t>
            </a:r>
          </a:p>
        </p:txBody>
      </p:sp>
      <p:sp>
        <p:nvSpPr>
          <p:cNvPr id="56" name="Text Placeholder 55">
            <a:extLst>
              <a:ext uri="{FF2B5EF4-FFF2-40B4-BE49-F238E27FC236}">
                <a16:creationId xmlns:a16="http://schemas.microsoft.com/office/drawing/2014/main" id="{D1026799-ECE9-4378-A547-1F26986C5DF1}"/>
              </a:ext>
            </a:extLst>
          </p:cNvPr>
          <p:cNvSpPr>
            <a:spLocks noGrp="1"/>
          </p:cNvSpPr>
          <p:nvPr>
            <p:ph type="body" sz="quarter" idx="11" hasCustomPrompt="1"/>
          </p:nvPr>
        </p:nvSpPr>
        <p:spPr>
          <a:xfrm>
            <a:off x="2593752" y="1170943"/>
            <a:ext cx="3368027" cy="200055"/>
          </a:xfrm>
          <a:prstGeom prst="rect">
            <a:avLst/>
          </a:prstGeom>
        </p:spPr>
        <p:txBody>
          <a:bodyPr/>
          <a:lstStyle>
            <a:lvl1pPr marL="0" indent="0">
              <a:buNone/>
              <a:defRPr sz="1300">
                <a:latin typeface="Facto" panose="00000500000000000000" pitchFamily="50" charset="0"/>
              </a:defRPr>
            </a:lvl1pPr>
          </a:lstStyle>
          <a:p>
            <a:pPr lvl="0"/>
            <a:r>
              <a:rPr lang="en-US"/>
              <a:t>Enter Name</a:t>
            </a:r>
          </a:p>
        </p:txBody>
      </p:sp>
      <p:sp>
        <p:nvSpPr>
          <p:cNvPr id="57" name="Text Placeholder 55">
            <a:extLst>
              <a:ext uri="{FF2B5EF4-FFF2-40B4-BE49-F238E27FC236}">
                <a16:creationId xmlns:a16="http://schemas.microsoft.com/office/drawing/2014/main" id="{6F76913F-38C0-47F1-A1D1-B9D869507B94}"/>
              </a:ext>
            </a:extLst>
          </p:cNvPr>
          <p:cNvSpPr>
            <a:spLocks noGrp="1"/>
          </p:cNvSpPr>
          <p:nvPr>
            <p:ph type="body" sz="quarter" idx="12" hasCustomPrompt="1"/>
          </p:nvPr>
        </p:nvSpPr>
        <p:spPr>
          <a:xfrm>
            <a:off x="2998877" y="1446249"/>
            <a:ext cx="2962903" cy="200055"/>
          </a:xfrm>
          <a:prstGeom prst="rect">
            <a:avLst/>
          </a:prstGeom>
        </p:spPr>
        <p:txBody>
          <a:bodyPr/>
          <a:lstStyle>
            <a:lvl1pPr marL="0" indent="0">
              <a:buNone/>
              <a:defRPr sz="1300">
                <a:latin typeface="Facto" panose="00000500000000000000" pitchFamily="50" charset="0"/>
              </a:defRPr>
            </a:lvl1pPr>
          </a:lstStyle>
          <a:p>
            <a:pPr lvl="0"/>
            <a:r>
              <a:rPr lang="en-US"/>
              <a:t>Enter Your Exp (in years)</a:t>
            </a:r>
          </a:p>
        </p:txBody>
      </p:sp>
      <p:sp>
        <p:nvSpPr>
          <p:cNvPr id="58" name="Text Placeholder 55">
            <a:extLst>
              <a:ext uri="{FF2B5EF4-FFF2-40B4-BE49-F238E27FC236}">
                <a16:creationId xmlns:a16="http://schemas.microsoft.com/office/drawing/2014/main" id="{D43EE026-9CFD-4DF7-93FC-A1E4367D479C}"/>
              </a:ext>
            </a:extLst>
          </p:cNvPr>
          <p:cNvSpPr>
            <a:spLocks noGrp="1"/>
          </p:cNvSpPr>
          <p:nvPr>
            <p:ph type="body" sz="quarter" idx="13" hasCustomPrompt="1"/>
          </p:nvPr>
        </p:nvSpPr>
        <p:spPr>
          <a:xfrm>
            <a:off x="2745731" y="1719421"/>
            <a:ext cx="3216048" cy="200055"/>
          </a:xfrm>
          <a:prstGeom prst="rect">
            <a:avLst/>
          </a:prstGeom>
        </p:spPr>
        <p:txBody>
          <a:bodyPr/>
          <a:lstStyle>
            <a:lvl1pPr marL="0" indent="0">
              <a:buNone/>
              <a:defRPr sz="1300">
                <a:latin typeface="Facto" panose="00000500000000000000" pitchFamily="50" charset="0"/>
              </a:defRPr>
            </a:lvl1pPr>
          </a:lstStyle>
          <a:p>
            <a:pPr lvl="0"/>
            <a:r>
              <a:rPr lang="en-US"/>
              <a:t>Enter your Domain</a:t>
            </a:r>
          </a:p>
        </p:txBody>
      </p:sp>
      <p:sp>
        <p:nvSpPr>
          <p:cNvPr id="59" name="Text Placeholder 55">
            <a:extLst>
              <a:ext uri="{FF2B5EF4-FFF2-40B4-BE49-F238E27FC236}">
                <a16:creationId xmlns:a16="http://schemas.microsoft.com/office/drawing/2014/main" id="{AFCFDED9-BE0F-46BA-9164-4ED9EC0B3146}"/>
              </a:ext>
            </a:extLst>
          </p:cNvPr>
          <p:cNvSpPr>
            <a:spLocks noGrp="1"/>
          </p:cNvSpPr>
          <p:nvPr>
            <p:ph type="body" sz="quarter" idx="14" hasCustomPrompt="1"/>
          </p:nvPr>
        </p:nvSpPr>
        <p:spPr>
          <a:xfrm>
            <a:off x="6744072" y="1280855"/>
            <a:ext cx="5191171" cy="153888"/>
          </a:xfrm>
          <a:prstGeom prst="rect">
            <a:avLst/>
          </a:prstGeom>
        </p:spPr>
        <p:txBody>
          <a:bodyPr/>
          <a:lstStyle>
            <a:lvl1pPr marL="0" indent="0">
              <a:buNone/>
              <a:defRPr sz="1000">
                <a:latin typeface="Facto" panose="00000500000000000000" pitchFamily="50" charset="0"/>
              </a:defRPr>
            </a:lvl1pPr>
          </a:lstStyle>
          <a:p>
            <a:pPr lvl="0"/>
            <a:r>
              <a:rPr lang="en-US"/>
              <a:t>Enter Your Areas of Work</a:t>
            </a:r>
          </a:p>
        </p:txBody>
      </p:sp>
      <p:sp>
        <p:nvSpPr>
          <p:cNvPr id="60" name="Text Placeholder 55">
            <a:extLst>
              <a:ext uri="{FF2B5EF4-FFF2-40B4-BE49-F238E27FC236}">
                <a16:creationId xmlns:a16="http://schemas.microsoft.com/office/drawing/2014/main" id="{1410C2F7-C6C7-4F9D-8B3A-A166B856DC9C}"/>
              </a:ext>
            </a:extLst>
          </p:cNvPr>
          <p:cNvSpPr>
            <a:spLocks noGrp="1"/>
          </p:cNvSpPr>
          <p:nvPr>
            <p:ph type="body" sz="quarter" idx="15" hasCustomPrompt="1"/>
          </p:nvPr>
        </p:nvSpPr>
        <p:spPr>
          <a:xfrm>
            <a:off x="6744072" y="1513629"/>
            <a:ext cx="5191171" cy="153888"/>
          </a:xfrm>
          <a:prstGeom prst="rect">
            <a:avLst/>
          </a:prstGeom>
        </p:spPr>
        <p:txBody>
          <a:bodyPr/>
          <a:lstStyle>
            <a:lvl1pPr marL="0" indent="0">
              <a:buNone/>
              <a:defRPr sz="1000">
                <a:latin typeface="Facto" panose="00000500000000000000" pitchFamily="50" charset="0"/>
              </a:defRPr>
            </a:lvl1pPr>
          </a:lstStyle>
          <a:p>
            <a:pPr lvl="0"/>
            <a:r>
              <a:rPr lang="en-US"/>
              <a:t>Enter all the Tools worked on, Including Development and data management.</a:t>
            </a:r>
          </a:p>
        </p:txBody>
      </p:sp>
      <p:sp>
        <p:nvSpPr>
          <p:cNvPr id="61" name="Text Placeholder 55">
            <a:extLst>
              <a:ext uri="{FF2B5EF4-FFF2-40B4-BE49-F238E27FC236}">
                <a16:creationId xmlns:a16="http://schemas.microsoft.com/office/drawing/2014/main" id="{96E623A9-6485-4F84-A61F-6CEC060C12F5}"/>
              </a:ext>
            </a:extLst>
          </p:cNvPr>
          <p:cNvSpPr>
            <a:spLocks noGrp="1"/>
          </p:cNvSpPr>
          <p:nvPr>
            <p:ph type="body" sz="quarter" idx="16" hasCustomPrompt="1"/>
          </p:nvPr>
        </p:nvSpPr>
        <p:spPr>
          <a:xfrm>
            <a:off x="7752183" y="2420889"/>
            <a:ext cx="4183059" cy="153420"/>
          </a:xfrm>
          <a:prstGeom prst="rect">
            <a:avLst/>
          </a:prstGeom>
        </p:spPr>
        <p:txBody>
          <a:bodyPr/>
          <a:lstStyle>
            <a:lvl1pPr marL="0" indent="0">
              <a:buNone/>
              <a:defRPr sz="1000">
                <a:latin typeface="Facto" panose="00000500000000000000" pitchFamily="50" charset="0"/>
              </a:defRPr>
            </a:lvl1pPr>
          </a:lstStyle>
          <a:p>
            <a:pPr lvl="0"/>
            <a:r>
              <a:rPr lang="en-US"/>
              <a:t>Ex : Automotive Tier 1, OEM </a:t>
            </a:r>
          </a:p>
        </p:txBody>
      </p:sp>
      <p:sp>
        <p:nvSpPr>
          <p:cNvPr id="65" name="Text Placeholder 64">
            <a:extLst>
              <a:ext uri="{FF2B5EF4-FFF2-40B4-BE49-F238E27FC236}">
                <a16:creationId xmlns:a16="http://schemas.microsoft.com/office/drawing/2014/main" id="{4698F3B5-AB19-4683-9D1D-7BF7AC1FB84D}"/>
              </a:ext>
            </a:extLst>
          </p:cNvPr>
          <p:cNvSpPr>
            <a:spLocks noGrp="1"/>
          </p:cNvSpPr>
          <p:nvPr>
            <p:ph type="body" sz="quarter" idx="19" hasCustomPrompt="1"/>
          </p:nvPr>
        </p:nvSpPr>
        <p:spPr>
          <a:xfrm>
            <a:off x="6105526" y="3121276"/>
            <a:ext cx="5829716" cy="615553"/>
          </a:xfrm>
          <a:prstGeom prst="rect">
            <a:avLst/>
          </a:prstGeom>
        </p:spPr>
        <p:txBody>
          <a:bodyPr/>
          <a:lstStyle>
            <a:lvl1pPr marL="304778" indent="-304778" algn="just" defTabSz="1625479" rtl="0" eaLnBrk="1" latinLnBrk="0" hangingPunct="1">
              <a:spcBef>
                <a:spcPts val="800"/>
              </a:spcBef>
              <a:buClr>
                <a:srgbClr val="4F81BD">
                  <a:lumMod val="40000"/>
                  <a:lumOff val="60000"/>
                </a:srgbClr>
              </a:buClr>
              <a:buSzPct val="150000"/>
              <a:buFont typeface="Wingdings" pitchFamily="2" charset="2"/>
              <a:buChar char="§"/>
              <a:defRPr lang="en-US" sz="1000" kern="1200">
                <a:solidFill>
                  <a:prstClr val="black"/>
                </a:solidFill>
                <a:latin typeface="Facto" panose="00000500000000000000" pitchFamily="50" charset="0"/>
                <a:ea typeface="+mn-ea"/>
                <a:cs typeface="Calibri" panose="020F0502020204030204" pitchFamily="34" charset="0"/>
              </a:defRPr>
            </a:lvl1pPr>
          </a:lstStyle>
          <a:p>
            <a:pPr marL="228589" indent="-228589" algn="just" defTabSz="1219140">
              <a:spcBef>
                <a:spcPts val="600"/>
              </a:spcBef>
              <a:buClr>
                <a:srgbClr val="4F81BD">
                  <a:lumMod val="40000"/>
                  <a:lumOff val="60000"/>
                </a:srgbClr>
              </a:buClr>
              <a:buSzPct val="150000"/>
              <a:buFont typeface="Wingdings" pitchFamily="2" charset="2"/>
              <a:buChar char="§"/>
              <a:defRPr/>
            </a:pPr>
            <a:r>
              <a:rPr lang="en-US" sz="1000">
                <a:solidFill>
                  <a:prstClr val="black"/>
                </a:solidFill>
                <a:latin typeface="Calibri" panose="020F0502020204030204" pitchFamily="34" charset="0"/>
                <a:cs typeface="Calibri" panose="020F0502020204030204" pitchFamily="34" charset="0"/>
              </a:rPr>
              <a:t>Enter all Experience related to your current Domain</a:t>
            </a:r>
          </a:p>
          <a:p>
            <a:pPr marL="228589" indent="-228589" algn="just" defTabSz="1219140">
              <a:spcBef>
                <a:spcPts val="600"/>
              </a:spcBef>
              <a:buClr>
                <a:srgbClr val="4F81BD">
                  <a:lumMod val="40000"/>
                  <a:lumOff val="60000"/>
                </a:srgbClr>
              </a:buClr>
              <a:buSzPct val="150000"/>
              <a:buFont typeface="Wingdings" pitchFamily="2" charset="2"/>
              <a:buChar char="§"/>
              <a:defRPr/>
            </a:pPr>
            <a:r>
              <a:rPr lang="en-GB" sz="1000">
                <a:solidFill>
                  <a:prstClr val="black"/>
                </a:solidFill>
                <a:latin typeface="Calibri" panose="020F0502020204030204" pitchFamily="34" charset="0"/>
                <a:cs typeface="Calibri" panose="020F0502020204030204" pitchFamily="34" charset="0"/>
              </a:rPr>
              <a:t>Enter all Achievement in your domain</a:t>
            </a:r>
          </a:p>
          <a:p>
            <a:pPr marL="228589" indent="-228589" algn="just" defTabSz="1219140">
              <a:spcBef>
                <a:spcPts val="600"/>
              </a:spcBef>
              <a:buClr>
                <a:srgbClr val="4F81BD">
                  <a:lumMod val="40000"/>
                  <a:lumOff val="60000"/>
                </a:srgbClr>
              </a:buClr>
              <a:buSzPct val="150000"/>
              <a:buFont typeface="Wingdings" pitchFamily="2" charset="2"/>
              <a:buChar char="§"/>
              <a:defRPr/>
            </a:pPr>
            <a:r>
              <a:rPr lang="en-GB" sz="1000">
                <a:solidFill>
                  <a:prstClr val="black"/>
                </a:solidFill>
                <a:latin typeface="Calibri" panose="020F0502020204030204" pitchFamily="34" charset="0"/>
                <a:cs typeface="Calibri" panose="020F0502020204030204" pitchFamily="34" charset="0"/>
              </a:rPr>
              <a:t>Enter all tools related to your domain</a:t>
            </a:r>
          </a:p>
        </p:txBody>
      </p:sp>
      <p:sp>
        <p:nvSpPr>
          <p:cNvPr id="66" name="Text Placeholder 64">
            <a:extLst>
              <a:ext uri="{FF2B5EF4-FFF2-40B4-BE49-F238E27FC236}">
                <a16:creationId xmlns:a16="http://schemas.microsoft.com/office/drawing/2014/main" id="{E22576FC-96FA-4B57-8CEE-B948A4F10280}"/>
              </a:ext>
            </a:extLst>
          </p:cNvPr>
          <p:cNvSpPr>
            <a:spLocks noGrp="1"/>
          </p:cNvSpPr>
          <p:nvPr>
            <p:ph type="body" sz="quarter" idx="20" hasCustomPrompt="1"/>
          </p:nvPr>
        </p:nvSpPr>
        <p:spPr>
          <a:xfrm>
            <a:off x="371108" y="3144490"/>
            <a:ext cx="5673763" cy="615553"/>
          </a:xfrm>
          <a:prstGeom prst="rect">
            <a:avLst/>
          </a:prstGeom>
        </p:spPr>
        <p:txBody>
          <a:bodyPr/>
          <a:lstStyle>
            <a:lvl1pPr marL="304778" indent="-304778" algn="just" defTabSz="1625479" rtl="0" eaLnBrk="1" latinLnBrk="0" hangingPunct="1">
              <a:spcBef>
                <a:spcPts val="800"/>
              </a:spcBef>
              <a:buClr>
                <a:srgbClr val="4F81BD">
                  <a:lumMod val="40000"/>
                  <a:lumOff val="60000"/>
                </a:srgbClr>
              </a:buClr>
              <a:buSzPct val="150000"/>
              <a:buFont typeface="Wingdings" pitchFamily="2" charset="2"/>
              <a:buChar char="§"/>
              <a:defRPr lang="en-US" sz="1000" kern="1200">
                <a:solidFill>
                  <a:prstClr val="black"/>
                </a:solidFill>
                <a:latin typeface="Facto" panose="00000500000000000000" pitchFamily="50" charset="0"/>
                <a:ea typeface="+mn-ea"/>
                <a:cs typeface="Calibri" panose="020F0502020204030204" pitchFamily="34" charset="0"/>
              </a:defRPr>
            </a:lvl1pPr>
          </a:lstStyle>
          <a:p>
            <a:pPr marL="228589" indent="-228589" algn="just" defTabSz="1219140">
              <a:spcBef>
                <a:spcPts val="600"/>
              </a:spcBef>
              <a:buClr>
                <a:srgbClr val="4F81BD">
                  <a:lumMod val="40000"/>
                  <a:lumOff val="60000"/>
                </a:srgbClr>
              </a:buClr>
              <a:buSzPct val="150000"/>
              <a:buFont typeface="Wingdings" pitchFamily="2" charset="2"/>
              <a:buChar char="§"/>
              <a:defRPr/>
            </a:pPr>
            <a:r>
              <a:rPr lang="en-US" sz="1000">
                <a:solidFill>
                  <a:prstClr val="black"/>
                </a:solidFill>
                <a:latin typeface="Calibri" panose="020F0502020204030204" pitchFamily="34" charset="0"/>
                <a:cs typeface="Calibri" panose="020F0502020204030204" pitchFamily="34" charset="0"/>
              </a:rPr>
              <a:t>Enter Over all Experience</a:t>
            </a:r>
          </a:p>
          <a:p>
            <a:pPr marL="228589" indent="-228589" algn="just" defTabSz="1219140">
              <a:spcBef>
                <a:spcPts val="600"/>
              </a:spcBef>
              <a:buClr>
                <a:srgbClr val="4F81BD">
                  <a:lumMod val="40000"/>
                  <a:lumOff val="60000"/>
                </a:srgbClr>
              </a:buClr>
              <a:buSzPct val="150000"/>
              <a:buFont typeface="Wingdings" pitchFamily="2" charset="2"/>
              <a:buChar char="§"/>
              <a:defRPr/>
            </a:pPr>
            <a:r>
              <a:rPr lang="en-US" sz="1000">
                <a:solidFill>
                  <a:prstClr val="black"/>
                </a:solidFill>
                <a:latin typeface="Calibri" panose="020F0502020204030204" pitchFamily="34" charset="0"/>
                <a:cs typeface="Calibri" panose="020F0502020204030204" pitchFamily="34" charset="0"/>
              </a:rPr>
              <a:t>Enter all your achievements</a:t>
            </a:r>
          </a:p>
          <a:p>
            <a:pPr marL="228589" indent="-228589" algn="just" defTabSz="1219140">
              <a:spcBef>
                <a:spcPts val="600"/>
              </a:spcBef>
              <a:buClr>
                <a:srgbClr val="4F81BD">
                  <a:lumMod val="40000"/>
                  <a:lumOff val="60000"/>
                </a:srgbClr>
              </a:buClr>
              <a:buSzPct val="150000"/>
              <a:buFont typeface="Wingdings" pitchFamily="2" charset="2"/>
              <a:buChar char="§"/>
              <a:defRPr/>
            </a:pPr>
            <a:r>
              <a:rPr lang="en-US" sz="1000">
                <a:solidFill>
                  <a:prstClr val="black"/>
                </a:solidFill>
                <a:latin typeface="Calibri" panose="020F0502020204030204" pitchFamily="34" charset="0"/>
                <a:cs typeface="Calibri" panose="020F0502020204030204" pitchFamily="34" charset="0"/>
              </a:rPr>
              <a:t>Enter previous experience if any (don’t mention the name of company)</a:t>
            </a:r>
            <a:endParaRPr lang="en-GB" sz="1000">
              <a:solidFill>
                <a:prstClr val="black"/>
              </a:solidFill>
              <a:latin typeface="Calibri" panose="020F0502020204030204" pitchFamily="34" charset="0"/>
              <a:cs typeface="Calibri" panose="020F0502020204030204" pitchFamily="34" charset="0"/>
            </a:endParaRPr>
          </a:p>
        </p:txBody>
      </p:sp>
      <p:pic>
        <p:nvPicPr>
          <p:cNvPr id="20" name="Picture 19">
            <a:extLst>
              <a:ext uri="{FF2B5EF4-FFF2-40B4-BE49-F238E27FC236}">
                <a16:creationId xmlns:a16="http://schemas.microsoft.com/office/drawing/2014/main" id="{4E5129EF-6491-4147-A9B9-875B1A8A2FA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45853" y="186357"/>
            <a:ext cx="1304761" cy="360000"/>
          </a:xfrm>
          <a:prstGeom prst="rect">
            <a:avLst/>
          </a:prstGeom>
        </p:spPr>
      </p:pic>
      <p:pic>
        <p:nvPicPr>
          <p:cNvPr id="21" name="Picture 20" descr="A close up of a logo&#10;&#10;Description generated with very high confidence">
            <a:extLst>
              <a:ext uri="{FF2B5EF4-FFF2-40B4-BE49-F238E27FC236}">
                <a16:creationId xmlns:a16="http://schemas.microsoft.com/office/drawing/2014/main" id="{EA9AB05B-D972-4321-A9C5-F0EE098BA2B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353075" y="-4502"/>
            <a:ext cx="513049" cy="540000"/>
          </a:xfrm>
          <a:prstGeom prst="rect">
            <a:avLst/>
          </a:prstGeom>
        </p:spPr>
      </p:pic>
    </p:spTree>
    <p:extLst>
      <p:ext uri="{BB962C8B-B14F-4D97-AF65-F5344CB8AC3E}">
        <p14:creationId xmlns:p14="http://schemas.microsoft.com/office/powerpoint/2010/main" val="1787646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CEBF634F-FA3A-426A-B039-BBA003C7360B}"/>
              </a:ext>
            </a:extLst>
          </p:cNvPr>
          <p:cNvSpPr>
            <a:spLocks noGrp="1"/>
          </p:cNvSpPr>
          <p:nvPr>
            <p:ph type="title"/>
          </p:nvPr>
        </p:nvSpPr>
        <p:spPr>
          <a:xfrm>
            <a:off x="348444" y="571055"/>
            <a:ext cx="11508196"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2400"/>
            </a:lvl1pPr>
          </a:lstStyle>
          <a:p>
            <a:pPr lvl="0" algn="l" rtl="0" eaLnBrk="1" fontAlgn="base" hangingPunct="1">
              <a:spcBef>
                <a:spcPct val="0"/>
              </a:spcBef>
              <a:spcAft>
                <a:spcPct val="0"/>
              </a:spcAft>
            </a:pPr>
            <a:r>
              <a:rPr lang="en-US"/>
              <a:t>Click to edit Master title style</a:t>
            </a:r>
          </a:p>
        </p:txBody>
      </p:sp>
      <p:sp>
        <p:nvSpPr>
          <p:cNvPr id="5" name="Text Placeholder 2">
            <a:extLst>
              <a:ext uri="{FF2B5EF4-FFF2-40B4-BE49-F238E27FC236}">
                <a16:creationId xmlns:a16="http://schemas.microsoft.com/office/drawing/2014/main" id="{71A7E63A-843E-4B69-BBDA-24474DC20C07}"/>
              </a:ext>
            </a:extLst>
          </p:cNvPr>
          <p:cNvSpPr>
            <a:spLocks noGrp="1"/>
          </p:cNvSpPr>
          <p:nvPr>
            <p:ph idx="1"/>
          </p:nvPr>
        </p:nvSpPr>
        <p:spPr>
          <a:xfrm>
            <a:off x="348444" y="1268760"/>
            <a:ext cx="5580000" cy="5040000"/>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355600" indent="-355600">
              <a:buClr>
                <a:srgbClr val="0070C0"/>
              </a:buClr>
              <a:buFont typeface="Wingdings" panose="05000000000000000000" pitchFamily="2" charset="2"/>
              <a:buChar char="§"/>
              <a:defRPr lang="en-US" sz="2000" dirty="0">
                <a:latin typeface="Facto" panose="00000500000000000000" pitchFamily="50" charset="0"/>
              </a:defRPr>
            </a:lvl1pPr>
            <a:lvl2pPr marL="723900" indent="-368300">
              <a:buClr>
                <a:srgbClr val="0070C0"/>
              </a:buClr>
              <a:buFont typeface="Arial" panose="020B0604020202020204" pitchFamily="34" charset="0"/>
              <a:buChar char="•"/>
              <a:defRPr lang="en-US" sz="1800" dirty="0">
                <a:latin typeface="Facto" panose="00000500000000000000" pitchFamily="50" charset="0"/>
              </a:defRPr>
            </a:lvl2pPr>
            <a:lvl3pPr marL="1079500" indent="-355600">
              <a:buClr>
                <a:srgbClr val="0070C0"/>
              </a:buClr>
              <a:buSzPct val="100000"/>
              <a:buFont typeface="Courier New" panose="02070309020205020404" pitchFamily="49" charset="0"/>
              <a:buChar char="o"/>
              <a:defRPr lang="en-US" sz="1400" dirty="0">
                <a:latin typeface="Facto" panose="00000500000000000000" pitchFamily="50" charset="0"/>
              </a:defRPr>
            </a:lvl3pPr>
            <a:lvl4pPr marL="1435100" indent="-355600">
              <a:buClr>
                <a:srgbClr val="0070C0"/>
              </a:buClr>
              <a:defRPr lang="en-US" sz="1400" dirty="0">
                <a:latin typeface="Facto" panose="00000500000000000000" pitchFamily="50" charset="0"/>
              </a:defRPr>
            </a:lvl4pPr>
            <a:lvl5pPr marL="1790700" indent="-355600">
              <a:buClr>
                <a:srgbClr val="0070C0"/>
              </a:buClr>
              <a:defRPr lang="en-US" sz="1400" dirty="0">
                <a:latin typeface="Facto"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
            <a:extLst>
              <a:ext uri="{FF2B5EF4-FFF2-40B4-BE49-F238E27FC236}">
                <a16:creationId xmlns:a16="http://schemas.microsoft.com/office/drawing/2014/main" id="{D09483BC-9FAD-41E8-89AF-CE54315A0EDE}"/>
              </a:ext>
            </a:extLst>
          </p:cNvPr>
          <p:cNvSpPr>
            <a:spLocks noGrp="1"/>
          </p:cNvSpPr>
          <p:nvPr>
            <p:ph idx="10"/>
          </p:nvPr>
        </p:nvSpPr>
        <p:spPr>
          <a:xfrm>
            <a:off x="6276640" y="1268760"/>
            <a:ext cx="5580000" cy="5040000"/>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355600" indent="-355600">
              <a:buClr>
                <a:srgbClr val="0070C0"/>
              </a:buClr>
              <a:buFont typeface="Wingdings" panose="05000000000000000000" pitchFamily="2" charset="2"/>
              <a:buChar char="§"/>
              <a:defRPr lang="en-US" sz="2000" dirty="0">
                <a:latin typeface="Facto" panose="00000500000000000000" pitchFamily="50" charset="0"/>
              </a:defRPr>
            </a:lvl1pPr>
            <a:lvl2pPr marL="723900" indent="-368300">
              <a:buClr>
                <a:srgbClr val="0070C0"/>
              </a:buClr>
              <a:buFont typeface="Arial" panose="020B0604020202020204" pitchFamily="34" charset="0"/>
              <a:buChar char="•"/>
              <a:defRPr lang="en-US" sz="1800" dirty="0">
                <a:latin typeface="Facto" panose="00000500000000000000" pitchFamily="50" charset="0"/>
              </a:defRPr>
            </a:lvl2pPr>
            <a:lvl3pPr marL="1079500" indent="-355600">
              <a:buClr>
                <a:srgbClr val="0070C0"/>
              </a:buClr>
              <a:buSzPct val="100000"/>
              <a:buFont typeface="Courier New" panose="02070309020205020404" pitchFamily="49" charset="0"/>
              <a:buChar char="o"/>
              <a:defRPr lang="en-US" sz="1400" dirty="0">
                <a:latin typeface="Facto" panose="00000500000000000000" pitchFamily="50" charset="0"/>
              </a:defRPr>
            </a:lvl3pPr>
            <a:lvl4pPr marL="1435100" indent="-355600">
              <a:buClr>
                <a:srgbClr val="0070C0"/>
              </a:buClr>
              <a:defRPr lang="en-US" sz="1400" dirty="0">
                <a:latin typeface="Facto" panose="00000500000000000000" pitchFamily="50" charset="0"/>
              </a:defRPr>
            </a:lvl4pPr>
            <a:lvl5pPr marL="1790700" indent="-355600">
              <a:buClr>
                <a:srgbClr val="0070C0"/>
              </a:buClr>
              <a:defRPr lang="en-US" sz="1400" dirty="0">
                <a:latin typeface="Facto"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985648"/>
      </p:ext>
    </p:extLst>
  </p:cSld>
  <p:clrMapOvr>
    <a:masterClrMapping/>
  </p:clrMapOvr>
  <p:extLst>
    <p:ext uri="{DCECCB84-F9BA-43D5-87BE-67443E8EF086}">
      <p15:sldGuideLst xmlns:p15="http://schemas.microsoft.com/office/powerpoint/2012/main">
        <p15:guide id="1" orient="horz" pos="2880">
          <p15:clr>
            <a:srgbClr val="FBAE40"/>
          </p15:clr>
        </p15:guide>
        <p15:guide id="2" pos="512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New section">
    <p:spTree>
      <p:nvGrpSpPr>
        <p:cNvPr id="1" name=""/>
        <p:cNvGrpSpPr/>
        <p:nvPr/>
      </p:nvGrpSpPr>
      <p:grpSpPr>
        <a:xfrm>
          <a:off x="0" y="0"/>
          <a:ext cx="0" cy="0"/>
          <a:chOff x="0" y="0"/>
          <a:chExt cx="0" cy="0"/>
        </a:xfrm>
      </p:grpSpPr>
      <p:sp>
        <p:nvSpPr>
          <p:cNvPr id="3" name="Rectangle: Diagonal Corners Rounded 2">
            <a:extLst>
              <a:ext uri="{FF2B5EF4-FFF2-40B4-BE49-F238E27FC236}">
                <a16:creationId xmlns:a16="http://schemas.microsoft.com/office/drawing/2014/main" id="{14D0FBA5-BFA2-4589-814C-65FE7DE966A8}"/>
              </a:ext>
            </a:extLst>
          </p:cNvPr>
          <p:cNvSpPr/>
          <p:nvPr userDrawn="1"/>
        </p:nvSpPr>
        <p:spPr>
          <a:xfrm>
            <a:off x="1828800" y="2807617"/>
            <a:ext cx="7620000" cy="2133601"/>
          </a:xfrm>
          <a:prstGeom prst="round2Diag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latin typeface="+mj-lt"/>
            </a:endParaRPr>
          </a:p>
        </p:txBody>
      </p:sp>
      <p:sp>
        <p:nvSpPr>
          <p:cNvPr id="4" name="Rectangle: Diagonal Corners Rounded 3">
            <a:extLst>
              <a:ext uri="{FF2B5EF4-FFF2-40B4-BE49-F238E27FC236}">
                <a16:creationId xmlns:a16="http://schemas.microsoft.com/office/drawing/2014/main" id="{BF3DEFBD-3BC9-4E27-ABE0-484844A8819D}"/>
              </a:ext>
            </a:extLst>
          </p:cNvPr>
          <p:cNvSpPr/>
          <p:nvPr userDrawn="1"/>
        </p:nvSpPr>
        <p:spPr>
          <a:xfrm>
            <a:off x="2286000" y="2209800"/>
            <a:ext cx="7620000" cy="2133600"/>
          </a:xfrm>
          <a:prstGeom prst="round2DiagRect">
            <a:avLst>
              <a:gd name="adj1" fmla="val 0"/>
              <a:gd name="adj2" fmla="val 13605"/>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4000" b="1">
              <a:solidFill>
                <a:schemeClr val="bg1"/>
              </a:solidFill>
              <a:effectLst>
                <a:outerShdw blurRad="38100" dist="38100" dir="2700000" algn="tl">
                  <a:srgbClr val="000000">
                    <a:alpha val="43137"/>
                  </a:srgbClr>
                </a:outerShdw>
              </a:effectLst>
              <a:latin typeface="+mj-lt"/>
            </a:endParaRPr>
          </a:p>
        </p:txBody>
      </p:sp>
      <p:sp>
        <p:nvSpPr>
          <p:cNvPr id="5" name="Title 4">
            <a:extLst>
              <a:ext uri="{FF2B5EF4-FFF2-40B4-BE49-F238E27FC236}">
                <a16:creationId xmlns:a16="http://schemas.microsoft.com/office/drawing/2014/main" id="{BFB4330B-1C3B-4B41-87BF-81F01DFF3A28}"/>
              </a:ext>
            </a:extLst>
          </p:cNvPr>
          <p:cNvSpPr>
            <a:spLocks noGrp="1"/>
          </p:cNvSpPr>
          <p:nvPr>
            <p:ph type="title" hasCustomPrompt="1"/>
          </p:nvPr>
        </p:nvSpPr>
        <p:spPr>
          <a:xfrm>
            <a:off x="2286001" y="3030380"/>
            <a:ext cx="7620000" cy="492443"/>
          </a:xfrm>
          <a:prstGeom prst="rect">
            <a:avLst/>
          </a:prstGeom>
        </p:spPr>
        <p:txBody>
          <a:bodyPr anchor="ctr"/>
          <a:lstStyle>
            <a:lvl1pPr algn="ctr">
              <a:defRPr lang="en-US" sz="3200" b="1" kern="1200" cap="small" baseline="0" dirty="0">
                <a:solidFill>
                  <a:schemeClr val="lt1"/>
                </a:solidFill>
                <a:effectLst>
                  <a:outerShdw blurRad="38100" dist="38100" dir="2700000" algn="tl">
                    <a:srgbClr val="000000">
                      <a:alpha val="43137"/>
                    </a:srgbClr>
                  </a:outerShdw>
                </a:effectLst>
                <a:latin typeface="+mj-lt"/>
                <a:ea typeface="+mn-ea"/>
                <a:cs typeface="+mn-cs"/>
              </a:defRPr>
            </a:lvl1pPr>
          </a:lstStyle>
          <a:p>
            <a:pPr marL="0" lvl="0" algn="ctr" defTabSz="1219170" rtl="0" eaLnBrk="1" latinLnBrk="0" hangingPunct="1"/>
            <a:r>
              <a:rPr lang="en-US"/>
              <a:t>Click to edit title</a:t>
            </a:r>
          </a:p>
        </p:txBody>
      </p:sp>
      <p:pic>
        <p:nvPicPr>
          <p:cNvPr id="6" name="Picture 5">
            <a:extLst>
              <a:ext uri="{FF2B5EF4-FFF2-40B4-BE49-F238E27FC236}">
                <a16:creationId xmlns:a16="http://schemas.microsoft.com/office/drawing/2014/main" id="{8AA562D4-0044-4767-8EA6-A31C4F92C07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45853" y="186357"/>
            <a:ext cx="1304761" cy="360000"/>
          </a:xfrm>
          <a:prstGeom prst="rect">
            <a:avLst/>
          </a:prstGeom>
        </p:spPr>
      </p:pic>
      <p:pic>
        <p:nvPicPr>
          <p:cNvPr id="7" name="Picture 6" descr="A close up of a logo&#10;&#10;Description generated with very high confidence">
            <a:extLst>
              <a:ext uri="{FF2B5EF4-FFF2-40B4-BE49-F238E27FC236}">
                <a16:creationId xmlns:a16="http://schemas.microsoft.com/office/drawing/2014/main" id="{5E9FF596-2552-4CCA-9631-8E44A26A735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353075" y="-4502"/>
            <a:ext cx="513049" cy="540000"/>
          </a:xfrm>
          <a:prstGeom prst="rect">
            <a:avLst/>
          </a:prstGeom>
        </p:spPr>
      </p:pic>
    </p:spTree>
    <p:extLst>
      <p:ext uri="{BB962C8B-B14F-4D97-AF65-F5344CB8AC3E}">
        <p14:creationId xmlns:p14="http://schemas.microsoft.com/office/powerpoint/2010/main" val="6303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withEffect">
                                  <p:stCondLst>
                                    <p:cond delay="0"/>
                                  </p:stCondLst>
                                  <p:childTnLst>
                                    <p:animClr clrSpc="rgb" dir="cw">
                                      <p:cBhvr>
                                        <p:cTn id="6" dur="1500" fill="hold"/>
                                        <p:tgtEl>
                                          <p:spTgt spid="3"/>
                                        </p:tgtEl>
                                        <p:attrNameLst>
                                          <p:attrName>stroke.color</p:attrName>
                                        </p:attrNameLst>
                                      </p:cBhvr>
                                      <p:to>
                                        <a:srgbClr val="0070C0"/>
                                      </p:to>
                                    </p:animClr>
                                    <p:set>
                                      <p:cBhvr>
                                        <p:cTn id="7" dur="1500" fill="hold"/>
                                        <p:tgtEl>
                                          <p:spTgt spid="3"/>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CB96FFA-08E9-40A7-95CD-B8ADBEB04E1F}"/>
              </a:ext>
            </a:extLst>
          </p:cNvPr>
          <p:cNvSpPr/>
          <p:nvPr userDrawn="1"/>
        </p:nvSpPr>
        <p:spPr>
          <a:xfrm>
            <a:off x="5150458" y="-20364"/>
            <a:ext cx="7041542" cy="18531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a:latin typeface="+mj-lt"/>
            </a:endParaRPr>
          </a:p>
        </p:txBody>
      </p:sp>
      <p:sp>
        <p:nvSpPr>
          <p:cNvPr id="4" name="Rectangle 3">
            <a:extLst>
              <a:ext uri="{FF2B5EF4-FFF2-40B4-BE49-F238E27FC236}">
                <a16:creationId xmlns:a16="http://schemas.microsoft.com/office/drawing/2014/main" id="{F000EFD5-6FDE-4AD4-A16B-FCC69C9B3938}"/>
              </a:ext>
            </a:extLst>
          </p:cNvPr>
          <p:cNvSpPr/>
          <p:nvPr userDrawn="1"/>
        </p:nvSpPr>
        <p:spPr>
          <a:xfrm>
            <a:off x="5150458" y="1929115"/>
            <a:ext cx="7041542" cy="492888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a:latin typeface="+mj-lt"/>
            </a:endParaRPr>
          </a:p>
        </p:txBody>
      </p:sp>
      <p:sp>
        <p:nvSpPr>
          <p:cNvPr id="5" name="Rectangle 4">
            <a:extLst>
              <a:ext uri="{FF2B5EF4-FFF2-40B4-BE49-F238E27FC236}">
                <a16:creationId xmlns:a16="http://schemas.microsoft.com/office/drawing/2014/main" id="{B127FE09-1EEF-4D48-958D-5C596048609E}"/>
              </a:ext>
            </a:extLst>
          </p:cNvPr>
          <p:cNvSpPr/>
          <p:nvPr userDrawn="1"/>
        </p:nvSpPr>
        <p:spPr>
          <a:xfrm>
            <a:off x="5441430" y="-20364"/>
            <a:ext cx="6750570" cy="6878364"/>
          </a:xfrm>
          <a:prstGeom prst="rect">
            <a:avLst/>
          </a:prstGeom>
          <a:gradFill flip="none" rotWithShape="1">
            <a:gsLst>
              <a:gs pos="16000">
                <a:srgbClr val="003258"/>
              </a:gs>
              <a:gs pos="100000">
                <a:srgbClr val="0996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a:latin typeface="+mj-lt"/>
            </a:endParaRPr>
          </a:p>
        </p:txBody>
      </p:sp>
      <p:sp>
        <p:nvSpPr>
          <p:cNvPr id="6" name="Rectangle: Rounded Corners 5">
            <a:extLst>
              <a:ext uri="{FF2B5EF4-FFF2-40B4-BE49-F238E27FC236}">
                <a16:creationId xmlns:a16="http://schemas.microsoft.com/office/drawing/2014/main" id="{5947BDB5-60DD-4CF8-A1F1-7287DA4147D3}"/>
              </a:ext>
            </a:extLst>
          </p:cNvPr>
          <p:cNvSpPr/>
          <p:nvPr userDrawn="1"/>
        </p:nvSpPr>
        <p:spPr>
          <a:xfrm rot="2700000">
            <a:off x="1129156" y="2090518"/>
            <a:ext cx="1002347" cy="1002347"/>
          </a:xfrm>
          <a:prstGeom prst="roundRect">
            <a:avLst>
              <a:gd name="adj" fmla="val 8081"/>
            </a:avLst>
          </a:prstGeom>
          <a:pattFill prst="pct70">
            <a:fgClr>
              <a:schemeClr val="bg1">
                <a:lumMod val="75000"/>
              </a:schemeClr>
            </a:fgClr>
            <a:bgClr>
              <a:schemeClr val="bg1"/>
            </a:bgClr>
          </a:pattFill>
          <a:ln>
            <a:noFill/>
          </a:ln>
          <a:effectLst>
            <a:innerShdw blurRad="1397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7" name="Rectangle: Rounded Corners 6">
            <a:extLst>
              <a:ext uri="{FF2B5EF4-FFF2-40B4-BE49-F238E27FC236}">
                <a16:creationId xmlns:a16="http://schemas.microsoft.com/office/drawing/2014/main" id="{EC45FDBA-5A53-432D-9824-DA5DE1842E66}"/>
              </a:ext>
            </a:extLst>
          </p:cNvPr>
          <p:cNvSpPr/>
          <p:nvPr userDrawn="1"/>
        </p:nvSpPr>
        <p:spPr>
          <a:xfrm rot="2700000">
            <a:off x="1915160" y="2876521"/>
            <a:ext cx="1002347" cy="1002347"/>
          </a:xfrm>
          <a:prstGeom prst="roundRect">
            <a:avLst>
              <a:gd name="adj" fmla="val 8081"/>
            </a:avLst>
          </a:prstGeom>
          <a:pattFill prst="pct70">
            <a:fgClr>
              <a:schemeClr val="bg1">
                <a:lumMod val="75000"/>
              </a:schemeClr>
            </a:fgClr>
            <a:bgClr>
              <a:schemeClr val="bg1"/>
            </a:bgClr>
          </a:pattFill>
          <a:ln>
            <a:noFill/>
          </a:ln>
          <a:effectLst>
            <a:innerShdw blurRad="1397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8" name="Rectangle: Rounded Corners 7">
            <a:extLst>
              <a:ext uri="{FF2B5EF4-FFF2-40B4-BE49-F238E27FC236}">
                <a16:creationId xmlns:a16="http://schemas.microsoft.com/office/drawing/2014/main" id="{E96EAD64-3C91-424F-9A0F-411FAE3A67F6}"/>
              </a:ext>
            </a:extLst>
          </p:cNvPr>
          <p:cNvSpPr/>
          <p:nvPr userDrawn="1"/>
        </p:nvSpPr>
        <p:spPr>
          <a:xfrm rot="2700000">
            <a:off x="2701163" y="3662524"/>
            <a:ext cx="1002347" cy="1002347"/>
          </a:xfrm>
          <a:prstGeom prst="roundRect">
            <a:avLst>
              <a:gd name="adj" fmla="val 8081"/>
            </a:avLst>
          </a:prstGeom>
          <a:pattFill prst="pct70">
            <a:fgClr>
              <a:schemeClr val="bg1">
                <a:lumMod val="75000"/>
              </a:schemeClr>
            </a:fgClr>
            <a:bgClr>
              <a:schemeClr val="bg1"/>
            </a:bgClr>
          </a:pattFill>
          <a:ln>
            <a:noFill/>
          </a:ln>
          <a:effectLst>
            <a:innerShdw blurRad="1397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9" name="Rectangle: Rounded Corners 8">
            <a:extLst>
              <a:ext uri="{FF2B5EF4-FFF2-40B4-BE49-F238E27FC236}">
                <a16:creationId xmlns:a16="http://schemas.microsoft.com/office/drawing/2014/main" id="{83091FF5-ED1C-40C8-A371-099FBE6C6291}"/>
              </a:ext>
            </a:extLst>
          </p:cNvPr>
          <p:cNvSpPr/>
          <p:nvPr userDrawn="1"/>
        </p:nvSpPr>
        <p:spPr>
          <a:xfrm rot="2700000">
            <a:off x="1120069" y="3671611"/>
            <a:ext cx="1002347" cy="1002347"/>
          </a:xfrm>
          <a:prstGeom prst="roundRect">
            <a:avLst>
              <a:gd name="adj" fmla="val 8081"/>
            </a:avLst>
          </a:prstGeom>
          <a:pattFill prst="pct70">
            <a:fgClr>
              <a:schemeClr val="bg1">
                <a:lumMod val="75000"/>
              </a:schemeClr>
            </a:fgClr>
            <a:bgClr>
              <a:schemeClr val="bg1"/>
            </a:bgClr>
          </a:pattFill>
          <a:ln>
            <a:noFill/>
          </a:ln>
          <a:effectLst>
            <a:innerShdw blurRad="1397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10" name="Rectangle: Rounded Corners 9">
            <a:extLst>
              <a:ext uri="{FF2B5EF4-FFF2-40B4-BE49-F238E27FC236}">
                <a16:creationId xmlns:a16="http://schemas.microsoft.com/office/drawing/2014/main" id="{82B02CF2-65B2-4934-BDCD-E340FFC14D04}"/>
              </a:ext>
            </a:extLst>
          </p:cNvPr>
          <p:cNvSpPr/>
          <p:nvPr userDrawn="1"/>
        </p:nvSpPr>
        <p:spPr>
          <a:xfrm rot="2700000">
            <a:off x="1906072" y="4457614"/>
            <a:ext cx="1002347" cy="1002347"/>
          </a:xfrm>
          <a:prstGeom prst="roundRect">
            <a:avLst>
              <a:gd name="adj" fmla="val 8081"/>
            </a:avLst>
          </a:prstGeom>
          <a:pattFill prst="pct70">
            <a:fgClr>
              <a:schemeClr val="bg1">
                <a:lumMod val="75000"/>
              </a:schemeClr>
            </a:fgClr>
            <a:bgClr>
              <a:schemeClr val="bg1"/>
            </a:bgClr>
          </a:pattFill>
          <a:ln>
            <a:noFill/>
          </a:ln>
          <a:effectLst>
            <a:innerShdw blurRad="1397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11" name="Rectangle: Rounded Corners 10">
            <a:extLst>
              <a:ext uri="{FF2B5EF4-FFF2-40B4-BE49-F238E27FC236}">
                <a16:creationId xmlns:a16="http://schemas.microsoft.com/office/drawing/2014/main" id="{EF79159D-A8B8-490F-9125-4CEE5E5A38DE}"/>
              </a:ext>
            </a:extLst>
          </p:cNvPr>
          <p:cNvSpPr/>
          <p:nvPr userDrawn="1"/>
        </p:nvSpPr>
        <p:spPr>
          <a:xfrm rot="2700000">
            <a:off x="1110982" y="5252705"/>
            <a:ext cx="1002347" cy="1002347"/>
          </a:xfrm>
          <a:prstGeom prst="roundRect">
            <a:avLst>
              <a:gd name="adj" fmla="val 8081"/>
            </a:avLst>
          </a:prstGeom>
          <a:pattFill prst="pct70">
            <a:fgClr>
              <a:schemeClr val="bg1">
                <a:lumMod val="75000"/>
              </a:schemeClr>
            </a:fgClr>
            <a:bgClr>
              <a:schemeClr val="bg1"/>
            </a:bgClr>
          </a:pattFill>
          <a:ln>
            <a:noFill/>
          </a:ln>
          <a:effectLst>
            <a:innerShdw blurRad="1397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12" name="Rectangle: Rounded Corners 11">
            <a:extLst>
              <a:ext uri="{FF2B5EF4-FFF2-40B4-BE49-F238E27FC236}">
                <a16:creationId xmlns:a16="http://schemas.microsoft.com/office/drawing/2014/main" id="{528E7F4D-991E-40B8-8A6E-63AF6C1EA7F3}"/>
              </a:ext>
            </a:extLst>
          </p:cNvPr>
          <p:cNvSpPr/>
          <p:nvPr userDrawn="1"/>
        </p:nvSpPr>
        <p:spPr>
          <a:xfrm rot="2700000">
            <a:off x="1133700" y="504880"/>
            <a:ext cx="1002347" cy="1002347"/>
          </a:xfrm>
          <a:prstGeom prst="roundRect">
            <a:avLst>
              <a:gd name="adj" fmla="val 8081"/>
            </a:avLst>
          </a:prstGeom>
          <a:pattFill prst="pct70">
            <a:fgClr>
              <a:schemeClr val="bg1">
                <a:lumMod val="75000"/>
              </a:schemeClr>
            </a:fgClr>
            <a:bgClr>
              <a:schemeClr val="bg1"/>
            </a:bgClr>
          </a:pattFill>
          <a:ln>
            <a:noFill/>
          </a:ln>
          <a:effectLst>
            <a:innerShdw blurRad="1397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13" name="Rectangle 12">
            <a:extLst>
              <a:ext uri="{FF2B5EF4-FFF2-40B4-BE49-F238E27FC236}">
                <a16:creationId xmlns:a16="http://schemas.microsoft.com/office/drawing/2014/main" id="{8C7F5414-8028-4914-B327-DCCDA00A14DF}"/>
              </a:ext>
            </a:extLst>
          </p:cNvPr>
          <p:cNvSpPr/>
          <p:nvPr userDrawn="1"/>
        </p:nvSpPr>
        <p:spPr>
          <a:xfrm>
            <a:off x="4767737" y="6111950"/>
            <a:ext cx="2656526" cy="387643"/>
          </a:xfrm>
          <a:prstGeom prst="rect">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a:latin typeface="+mj-lt"/>
                <a:ea typeface="Roboto" panose="02000000000000000000" pitchFamily="2" charset="0"/>
                <a:cs typeface="Roboto" panose="02000000000000000000" pitchFamily="2" charset="0"/>
              </a:rPr>
              <a:t>www.BlueBinaries.com</a:t>
            </a:r>
          </a:p>
        </p:txBody>
      </p:sp>
      <p:sp>
        <p:nvSpPr>
          <p:cNvPr id="14" name="Rectangle 13">
            <a:extLst>
              <a:ext uri="{FF2B5EF4-FFF2-40B4-BE49-F238E27FC236}">
                <a16:creationId xmlns:a16="http://schemas.microsoft.com/office/drawing/2014/main" id="{9ABA13BE-601F-4DBE-A944-BBB02E9B6E7C}"/>
              </a:ext>
            </a:extLst>
          </p:cNvPr>
          <p:cNvSpPr/>
          <p:nvPr userDrawn="1"/>
        </p:nvSpPr>
        <p:spPr>
          <a:xfrm>
            <a:off x="5154996" y="1832736"/>
            <a:ext cx="6197587" cy="1193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a:latin typeface="+mj-lt"/>
            </a:endParaRPr>
          </a:p>
        </p:txBody>
      </p:sp>
      <p:sp>
        <p:nvSpPr>
          <p:cNvPr id="15" name="Rectangle: Rounded Corners 14">
            <a:extLst>
              <a:ext uri="{FF2B5EF4-FFF2-40B4-BE49-F238E27FC236}">
                <a16:creationId xmlns:a16="http://schemas.microsoft.com/office/drawing/2014/main" id="{CF650BAE-2C23-4437-B02D-7A9B5EB929A5}"/>
              </a:ext>
            </a:extLst>
          </p:cNvPr>
          <p:cNvSpPr/>
          <p:nvPr userDrawn="1"/>
        </p:nvSpPr>
        <p:spPr>
          <a:xfrm rot="2700000">
            <a:off x="2117024" y="830022"/>
            <a:ext cx="2113923" cy="2008033"/>
          </a:xfrm>
          <a:prstGeom prst="roundRect">
            <a:avLst>
              <a:gd name="adj" fmla="val 8081"/>
            </a:avLst>
          </a:prstGeom>
          <a:pattFill prst="pct70">
            <a:fgClr>
              <a:schemeClr val="bg1">
                <a:lumMod val="75000"/>
              </a:schemeClr>
            </a:fgClr>
            <a:bgClr>
              <a:schemeClr val="bg1"/>
            </a:bgClr>
          </a:pattFill>
          <a:ln>
            <a:noFill/>
          </a:ln>
          <a:effectLst>
            <a:innerShdw blurRad="1397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Rounded Corners 15">
            <a:extLst>
              <a:ext uri="{FF2B5EF4-FFF2-40B4-BE49-F238E27FC236}">
                <a16:creationId xmlns:a16="http://schemas.microsoft.com/office/drawing/2014/main" id="{78875E0A-3F6C-4EDD-A10F-ACCB28D0651D}"/>
              </a:ext>
            </a:extLst>
          </p:cNvPr>
          <p:cNvSpPr/>
          <p:nvPr userDrawn="1"/>
        </p:nvSpPr>
        <p:spPr>
          <a:xfrm rot="2700000">
            <a:off x="986651" y="2090066"/>
            <a:ext cx="1002347" cy="1002347"/>
          </a:xfrm>
          <a:prstGeom prst="roundRect">
            <a:avLst>
              <a:gd name="adj" fmla="val 8081"/>
            </a:avLst>
          </a:prstGeom>
          <a:gradFill>
            <a:gsLst>
              <a:gs pos="0">
                <a:srgbClr val="154F69"/>
              </a:gs>
              <a:gs pos="100000">
                <a:srgbClr val="36A6D6"/>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Rounded Corners 16">
            <a:extLst>
              <a:ext uri="{FF2B5EF4-FFF2-40B4-BE49-F238E27FC236}">
                <a16:creationId xmlns:a16="http://schemas.microsoft.com/office/drawing/2014/main" id="{24307B6F-3106-419F-B9B5-A29EE60B5C26}"/>
              </a:ext>
            </a:extLst>
          </p:cNvPr>
          <p:cNvSpPr/>
          <p:nvPr userDrawn="1"/>
        </p:nvSpPr>
        <p:spPr>
          <a:xfrm rot="2700000">
            <a:off x="1772655" y="2876069"/>
            <a:ext cx="1002347" cy="1002347"/>
          </a:xfrm>
          <a:prstGeom prst="roundRect">
            <a:avLst>
              <a:gd name="adj" fmla="val 8081"/>
            </a:avLst>
          </a:prstGeom>
          <a:gradFill>
            <a:gsLst>
              <a:gs pos="0">
                <a:srgbClr val="124E19"/>
              </a:gs>
              <a:gs pos="100000">
                <a:srgbClr val="4ED55F"/>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A832F4EB-2FCC-4678-8D89-FA677784360F}"/>
              </a:ext>
            </a:extLst>
          </p:cNvPr>
          <p:cNvSpPr/>
          <p:nvPr userDrawn="1"/>
        </p:nvSpPr>
        <p:spPr>
          <a:xfrm rot="2700000">
            <a:off x="2558658" y="3662072"/>
            <a:ext cx="1002347" cy="1002347"/>
          </a:xfrm>
          <a:prstGeom prst="roundRect">
            <a:avLst>
              <a:gd name="adj" fmla="val 8081"/>
            </a:avLst>
          </a:prstGeom>
          <a:gradFill>
            <a:gsLst>
              <a:gs pos="0">
                <a:srgbClr val="987802"/>
              </a:gs>
              <a:gs pos="100000">
                <a:srgbClr val="FCC803"/>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84EEC19D-AF1E-495D-8131-DA40F9833E86}"/>
              </a:ext>
            </a:extLst>
          </p:cNvPr>
          <p:cNvSpPr/>
          <p:nvPr userDrawn="1"/>
        </p:nvSpPr>
        <p:spPr>
          <a:xfrm rot="2700000">
            <a:off x="977564" y="3671159"/>
            <a:ext cx="1002347" cy="1002347"/>
          </a:xfrm>
          <a:prstGeom prst="roundRect">
            <a:avLst>
              <a:gd name="adj" fmla="val 8081"/>
            </a:avLst>
          </a:prstGeom>
          <a:gradFill>
            <a:gsLst>
              <a:gs pos="0">
                <a:srgbClr val="8B5103"/>
              </a:gs>
              <a:gs pos="100000">
                <a:srgbClr val="F99205"/>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Rounded Corners 19">
            <a:extLst>
              <a:ext uri="{FF2B5EF4-FFF2-40B4-BE49-F238E27FC236}">
                <a16:creationId xmlns:a16="http://schemas.microsoft.com/office/drawing/2014/main" id="{2E3D93AD-3652-46BB-8E8B-BA9758B0FF64}"/>
              </a:ext>
            </a:extLst>
          </p:cNvPr>
          <p:cNvSpPr/>
          <p:nvPr userDrawn="1"/>
        </p:nvSpPr>
        <p:spPr>
          <a:xfrm rot="2700000">
            <a:off x="1763567" y="4457162"/>
            <a:ext cx="1002347" cy="1002347"/>
          </a:xfrm>
          <a:prstGeom prst="roundRect">
            <a:avLst>
              <a:gd name="adj" fmla="val 8081"/>
            </a:avLst>
          </a:prstGeom>
          <a:gradFill>
            <a:gsLst>
              <a:gs pos="0">
                <a:srgbClr val="730803"/>
              </a:gs>
              <a:gs pos="100000">
                <a:srgbClr val="F93B2F"/>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Rounded Corners 20">
            <a:extLst>
              <a:ext uri="{FF2B5EF4-FFF2-40B4-BE49-F238E27FC236}">
                <a16:creationId xmlns:a16="http://schemas.microsoft.com/office/drawing/2014/main" id="{3DF88EC0-7AA2-40C8-8F2D-D04A1039A8B3}"/>
              </a:ext>
            </a:extLst>
          </p:cNvPr>
          <p:cNvSpPr/>
          <p:nvPr userDrawn="1"/>
        </p:nvSpPr>
        <p:spPr>
          <a:xfrm rot="2700000">
            <a:off x="968477" y="5252253"/>
            <a:ext cx="1002347" cy="1002347"/>
          </a:xfrm>
          <a:prstGeom prst="roundRect">
            <a:avLst>
              <a:gd name="adj" fmla="val 8081"/>
            </a:avLst>
          </a:prstGeom>
          <a:gradFill>
            <a:gsLst>
              <a:gs pos="0">
                <a:srgbClr val="AF0525"/>
              </a:gs>
              <a:gs pos="100000">
                <a:srgbClr val="F92D5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Rounded Corners 21">
            <a:extLst>
              <a:ext uri="{FF2B5EF4-FFF2-40B4-BE49-F238E27FC236}">
                <a16:creationId xmlns:a16="http://schemas.microsoft.com/office/drawing/2014/main" id="{6A4170F2-2A27-4686-9CB0-B981CEC5C156}"/>
              </a:ext>
            </a:extLst>
          </p:cNvPr>
          <p:cNvSpPr/>
          <p:nvPr userDrawn="1"/>
        </p:nvSpPr>
        <p:spPr>
          <a:xfrm rot="2700000">
            <a:off x="1974519" y="829570"/>
            <a:ext cx="2113923" cy="2008033"/>
          </a:xfrm>
          <a:prstGeom prst="roundRect">
            <a:avLst>
              <a:gd name="adj" fmla="val 8081"/>
            </a:avLst>
          </a:prstGeom>
          <a:gradFill flip="none" rotWithShape="1">
            <a:gsLst>
              <a:gs pos="0">
                <a:srgbClr val="01336B"/>
              </a:gs>
              <a:gs pos="100000">
                <a:srgbClr val="0376F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Rounded Corners 22">
            <a:extLst>
              <a:ext uri="{FF2B5EF4-FFF2-40B4-BE49-F238E27FC236}">
                <a16:creationId xmlns:a16="http://schemas.microsoft.com/office/drawing/2014/main" id="{161E2E0E-BD06-4FDA-9C4B-86D1286D27FE}"/>
              </a:ext>
            </a:extLst>
          </p:cNvPr>
          <p:cNvSpPr/>
          <p:nvPr userDrawn="1"/>
        </p:nvSpPr>
        <p:spPr>
          <a:xfrm rot="2700000">
            <a:off x="991195" y="504428"/>
            <a:ext cx="1002347" cy="1002347"/>
          </a:xfrm>
          <a:prstGeom prst="roundRect">
            <a:avLst>
              <a:gd name="adj" fmla="val 8081"/>
            </a:avLst>
          </a:prstGeom>
          <a:gradFill>
            <a:gsLst>
              <a:gs pos="0">
                <a:srgbClr val="23217D"/>
              </a:gs>
              <a:gs pos="100000">
                <a:srgbClr val="5450D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4" name="Graphic 23" descr="Download from cloud">
            <a:extLst>
              <a:ext uri="{FF2B5EF4-FFF2-40B4-BE49-F238E27FC236}">
                <a16:creationId xmlns:a16="http://schemas.microsoft.com/office/drawing/2014/main" id="{9D77EB56-E7CD-4AAF-A6BE-D32FA2BBB6A5}"/>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049469" y="4515361"/>
            <a:ext cx="468000" cy="468000"/>
          </a:xfrm>
          <a:prstGeom prst="rect">
            <a:avLst/>
          </a:prstGeom>
          <a:effectLst>
            <a:outerShdw blurRad="254000" dist="38100" dir="2700000" algn="tl" rotWithShape="0">
              <a:prstClr val="black">
                <a:alpha val="40000"/>
              </a:prstClr>
            </a:outerShdw>
          </a:effectLst>
        </p:spPr>
      </p:pic>
      <p:pic>
        <p:nvPicPr>
          <p:cNvPr id="25" name="Graphic 24" descr="Network">
            <a:extLst>
              <a:ext uri="{FF2B5EF4-FFF2-40B4-BE49-F238E27FC236}">
                <a16:creationId xmlns:a16="http://schemas.microsoft.com/office/drawing/2014/main" id="{1C29C9F3-EB3A-457B-B89A-BB288852CAF8}"/>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816101" y="3704322"/>
            <a:ext cx="468000" cy="468000"/>
          </a:xfrm>
          <a:prstGeom prst="rect">
            <a:avLst/>
          </a:prstGeom>
          <a:effectLst>
            <a:outerShdw blurRad="254000" dist="38100" dir="2700000" algn="tl" rotWithShape="0">
              <a:prstClr val="black">
                <a:alpha val="40000"/>
              </a:prstClr>
            </a:outerShdw>
          </a:effectLst>
        </p:spPr>
      </p:pic>
      <p:sp>
        <p:nvSpPr>
          <p:cNvPr id="26" name="TextBox 25">
            <a:extLst>
              <a:ext uri="{FF2B5EF4-FFF2-40B4-BE49-F238E27FC236}">
                <a16:creationId xmlns:a16="http://schemas.microsoft.com/office/drawing/2014/main" id="{FCF57DB2-0710-4E35-9ECC-A5D84EF139C9}"/>
              </a:ext>
            </a:extLst>
          </p:cNvPr>
          <p:cNvSpPr txBox="1"/>
          <p:nvPr userDrawn="1"/>
        </p:nvSpPr>
        <p:spPr>
          <a:xfrm>
            <a:off x="1669598" y="1483387"/>
            <a:ext cx="2662285" cy="430887"/>
          </a:xfrm>
          <a:prstGeom prst="rect">
            <a:avLst/>
          </a:prstGeom>
          <a:noFill/>
        </p:spPr>
        <p:txBody>
          <a:bodyPr wrap="square" rtlCol="0">
            <a:noAutofit/>
          </a:bodyPr>
          <a:lstStyle/>
          <a:p>
            <a:pPr algn="ctr"/>
            <a:r>
              <a:rPr lang="en-IN" sz="3600">
                <a:solidFill>
                  <a:schemeClr val="bg1"/>
                </a:solidFill>
                <a:latin typeface="+mj-lt"/>
                <a:ea typeface="Roboto" panose="02000000000000000000" pitchFamily="2" charset="0"/>
                <a:cs typeface="Roboto" panose="02000000000000000000" pitchFamily="2" charset="0"/>
              </a:rPr>
              <a:t>Thank you</a:t>
            </a:r>
          </a:p>
        </p:txBody>
      </p:sp>
      <p:sp>
        <p:nvSpPr>
          <p:cNvPr id="27" name="Freeform: Shape 26">
            <a:extLst>
              <a:ext uri="{FF2B5EF4-FFF2-40B4-BE49-F238E27FC236}">
                <a16:creationId xmlns:a16="http://schemas.microsoft.com/office/drawing/2014/main" id="{C92F9DC2-51E0-4C2C-864D-DDC254319C2D}"/>
              </a:ext>
            </a:extLst>
          </p:cNvPr>
          <p:cNvSpPr/>
          <p:nvPr userDrawn="1"/>
        </p:nvSpPr>
        <p:spPr>
          <a:xfrm>
            <a:off x="6452258" y="-20364"/>
            <a:ext cx="5741953" cy="6878364"/>
          </a:xfrm>
          <a:custGeom>
            <a:avLst/>
            <a:gdLst>
              <a:gd name="connsiteX0" fmla="*/ 0 w 5741953"/>
              <a:gd name="connsiteY0" fmla="*/ 0 h 6858000"/>
              <a:gd name="connsiteX1" fmla="*/ 5741953 w 5741953"/>
              <a:gd name="connsiteY1" fmla="*/ 0 h 6858000"/>
              <a:gd name="connsiteX2" fmla="*/ 5741953 w 5741953"/>
              <a:gd name="connsiteY2" fmla="*/ 6858000 h 6858000"/>
              <a:gd name="connsiteX3" fmla="*/ 1678529 w 574195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41953" h="6858000">
                <a:moveTo>
                  <a:pt x="0" y="0"/>
                </a:moveTo>
                <a:lnTo>
                  <a:pt x="5741953" y="0"/>
                </a:lnTo>
                <a:lnTo>
                  <a:pt x="5741953" y="6858000"/>
                </a:lnTo>
                <a:lnTo>
                  <a:pt x="1678529" y="6858000"/>
                </a:lnTo>
                <a:close/>
              </a:path>
            </a:pathLst>
          </a:custGeom>
          <a:gradFill>
            <a:gsLst>
              <a:gs pos="0">
                <a:schemeClr val="bg1">
                  <a:alpha val="40000"/>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a:latin typeface="+mj-lt"/>
            </a:endParaRPr>
          </a:p>
        </p:txBody>
      </p:sp>
      <p:sp>
        <p:nvSpPr>
          <p:cNvPr id="28" name="TextBox 27">
            <a:extLst>
              <a:ext uri="{FF2B5EF4-FFF2-40B4-BE49-F238E27FC236}">
                <a16:creationId xmlns:a16="http://schemas.microsoft.com/office/drawing/2014/main" id="{6690FB52-C16F-45D4-A83C-B9289E0808C7}"/>
              </a:ext>
            </a:extLst>
          </p:cNvPr>
          <p:cNvSpPr txBox="1"/>
          <p:nvPr userDrawn="1"/>
        </p:nvSpPr>
        <p:spPr>
          <a:xfrm>
            <a:off x="5462488" y="1283215"/>
            <a:ext cx="5005136" cy="646331"/>
          </a:xfrm>
          <a:prstGeom prst="rect">
            <a:avLst/>
          </a:prstGeom>
          <a:noFill/>
        </p:spPr>
        <p:txBody>
          <a:bodyPr wrap="square" rtlCol="0">
            <a:spAutoFit/>
          </a:bodyPr>
          <a:lstStyle/>
          <a:p>
            <a:r>
              <a:rPr lang="en-IN" sz="3600" spc="300">
                <a:solidFill>
                  <a:schemeClr val="bg1"/>
                </a:solidFill>
                <a:latin typeface="+mj-lt"/>
                <a:ea typeface="Roboto Black" panose="02000000000000000000" pitchFamily="2" charset="0"/>
                <a:cs typeface="Roboto Black" panose="02000000000000000000" pitchFamily="2" charset="0"/>
              </a:rPr>
              <a:t>BlueBinaries</a:t>
            </a:r>
          </a:p>
        </p:txBody>
      </p:sp>
      <p:sp>
        <p:nvSpPr>
          <p:cNvPr id="29" name="TextBox 28">
            <a:extLst>
              <a:ext uri="{FF2B5EF4-FFF2-40B4-BE49-F238E27FC236}">
                <a16:creationId xmlns:a16="http://schemas.microsoft.com/office/drawing/2014/main" id="{F57903D2-0E89-47B2-864E-12975F523A02}"/>
              </a:ext>
            </a:extLst>
          </p:cNvPr>
          <p:cNvSpPr txBox="1"/>
          <p:nvPr userDrawn="1"/>
        </p:nvSpPr>
        <p:spPr>
          <a:xfrm>
            <a:off x="5489490" y="1947147"/>
            <a:ext cx="5005136" cy="338554"/>
          </a:xfrm>
          <a:prstGeom prst="rect">
            <a:avLst/>
          </a:prstGeom>
          <a:noFill/>
        </p:spPr>
        <p:txBody>
          <a:bodyPr wrap="square" rtlCol="0">
            <a:spAutoFit/>
          </a:bodyPr>
          <a:lstStyle/>
          <a:p>
            <a:r>
              <a:rPr lang="en-IN" sz="1600">
                <a:solidFill>
                  <a:schemeClr val="bg1"/>
                </a:solidFill>
                <a:latin typeface="+mj-lt"/>
                <a:ea typeface="Roboto" panose="02000000000000000000" pitchFamily="2" charset="0"/>
                <a:cs typeface="Roboto" panose="02000000000000000000" pitchFamily="2" charset="0"/>
              </a:rPr>
              <a:t>Disclaimer </a:t>
            </a:r>
          </a:p>
        </p:txBody>
      </p:sp>
      <p:sp>
        <p:nvSpPr>
          <p:cNvPr id="30" name="Rectangle 29">
            <a:extLst>
              <a:ext uri="{FF2B5EF4-FFF2-40B4-BE49-F238E27FC236}">
                <a16:creationId xmlns:a16="http://schemas.microsoft.com/office/drawing/2014/main" id="{0AC59A4D-8A16-4CDD-AE34-2B25692744C2}"/>
              </a:ext>
            </a:extLst>
          </p:cNvPr>
          <p:cNvSpPr/>
          <p:nvPr userDrawn="1"/>
        </p:nvSpPr>
        <p:spPr>
          <a:xfrm>
            <a:off x="5478582" y="2236099"/>
            <a:ext cx="5952533" cy="3785652"/>
          </a:xfrm>
          <a:prstGeom prst="rect">
            <a:avLst/>
          </a:prstGeom>
        </p:spPr>
        <p:txBody>
          <a:bodyPr wrap="square">
            <a:spAutoFit/>
          </a:bodyPr>
          <a:lstStyle/>
          <a:p>
            <a:pPr algn="just"/>
            <a:r>
              <a:rPr lang="en-US" sz="1000">
                <a:solidFill>
                  <a:schemeClr val="bg1"/>
                </a:solidFill>
                <a:latin typeface="Facto" panose="00000500000000000000" pitchFamily="50" charset="0"/>
                <a:ea typeface="Roboto" panose="02000000000000000000" pitchFamily="2" charset="0"/>
                <a:cs typeface="Roboto" panose="02000000000000000000" pitchFamily="2" charset="0"/>
              </a:rPr>
              <a:t>BlueBinaries Engineering and Solutions Private Limited, herein referred to as BlueBinaries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BlueBinaries or its subsidiaries. Any unauthorized use, disclosure or public dissemination of information contained herein is prohibited. Unless specifically noted, BlueBinaries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BlueBinaries. Information contained in a presentation hosted or promoted by BlueBinaries is provided “as is” without warranty of any kind, either expressed or implied, including any warranty of merchantability or fitness for a particular purpose. BlueBinaries assumes no liability or responsibility for the contents of a presentation or the opinions expressed by the presenters. All expressions of opinion are subject to change without notice.</a:t>
            </a:r>
          </a:p>
        </p:txBody>
      </p:sp>
      <p:sp>
        <p:nvSpPr>
          <p:cNvPr id="31" name="TextBox 30">
            <a:extLst>
              <a:ext uri="{FF2B5EF4-FFF2-40B4-BE49-F238E27FC236}">
                <a16:creationId xmlns:a16="http://schemas.microsoft.com/office/drawing/2014/main" id="{39B3744B-33E8-4D77-81E7-D6D02A3AA50E}"/>
              </a:ext>
            </a:extLst>
          </p:cNvPr>
          <p:cNvSpPr txBox="1"/>
          <p:nvPr userDrawn="1"/>
        </p:nvSpPr>
        <p:spPr>
          <a:xfrm rot="18900000" flipH="1">
            <a:off x="1247366" y="5333467"/>
            <a:ext cx="3254644" cy="261610"/>
          </a:xfrm>
          <a:prstGeom prst="rect">
            <a:avLst/>
          </a:prstGeom>
          <a:noFill/>
        </p:spPr>
        <p:txBody>
          <a:bodyPr wrap="square" rtlCol="0">
            <a:spAutoFit/>
          </a:bodyPr>
          <a:lstStyle/>
          <a:p>
            <a:pPr algn="ctr"/>
            <a:r>
              <a:rPr lang="en-IN" sz="1100" spc="300">
                <a:solidFill>
                  <a:schemeClr val="bg2">
                    <a:lumMod val="25000"/>
                  </a:schemeClr>
                </a:solidFill>
                <a:latin typeface="+mj-lt"/>
                <a:ea typeface="Roboto Medium" panose="02000000000000000000" pitchFamily="2" charset="0"/>
                <a:cs typeface="Roboto Medium" panose="02000000000000000000" pitchFamily="2" charset="0"/>
              </a:rPr>
              <a:t>Inspired By Future Mobility</a:t>
            </a:r>
          </a:p>
        </p:txBody>
      </p:sp>
      <p:pic>
        <p:nvPicPr>
          <p:cNvPr id="32" name="Picture 31">
            <a:extLst>
              <a:ext uri="{FF2B5EF4-FFF2-40B4-BE49-F238E27FC236}">
                <a16:creationId xmlns:a16="http://schemas.microsoft.com/office/drawing/2014/main" id="{21682F96-FAFC-41BA-A38B-8B166682D23B}"/>
              </a:ext>
            </a:extLst>
          </p:cNvPr>
          <p:cNvPicPr>
            <a:picLocks noChangeAspect="1"/>
          </p:cNvPicPr>
          <p:nvPr userDrawn="1"/>
        </p:nvPicPr>
        <p:blipFill>
          <a:blip r:embed="rId6" cstate="print">
            <a:biLevel thresh="25000"/>
            <a:extLst>
              <a:ext uri="{28A0092B-C50C-407E-A947-70E740481C1C}">
                <a14:useLocalDpi xmlns:a14="http://schemas.microsoft.com/office/drawing/2010/main"/>
              </a:ext>
            </a:extLst>
          </a:blip>
          <a:stretch>
            <a:fillRect/>
          </a:stretch>
        </p:blipFill>
        <p:spPr>
          <a:xfrm>
            <a:off x="975747" y="815994"/>
            <a:ext cx="1024153" cy="282576"/>
          </a:xfrm>
          <a:prstGeom prst="rect">
            <a:avLst/>
          </a:prstGeom>
        </p:spPr>
      </p:pic>
      <p:sp>
        <p:nvSpPr>
          <p:cNvPr id="33" name="Rectangle 32">
            <a:extLst>
              <a:ext uri="{FF2B5EF4-FFF2-40B4-BE49-F238E27FC236}">
                <a16:creationId xmlns:a16="http://schemas.microsoft.com/office/drawing/2014/main" id="{4A33D42D-1AFD-492E-BEA6-0346A1D31888}"/>
              </a:ext>
            </a:extLst>
          </p:cNvPr>
          <p:cNvSpPr/>
          <p:nvPr userDrawn="1"/>
        </p:nvSpPr>
        <p:spPr>
          <a:xfrm>
            <a:off x="11642358" y="2712853"/>
            <a:ext cx="565859" cy="21591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a:latin typeface="+mj-lt"/>
            </a:endParaRPr>
          </a:p>
        </p:txBody>
      </p:sp>
      <p:pic>
        <p:nvPicPr>
          <p:cNvPr id="34" name="Picture 33">
            <a:extLst>
              <a:ext uri="{FF2B5EF4-FFF2-40B4-BE49-F238E27FC236}">
                <a16:creationId xmlns:a16="http://schemas.microsoft.com/office/drawing/2014/main" id="{FAF10A6A-4600-4737-AC00-20C6DC8EC20D}"/>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11784661" y="4028322"/>
            <a:ext cx="288000" cy="288000"/>
          </a:xfrm>
          <a:prstGeom prst="rect">
            <a:avLst/>
          </a:prstGeom>
        </p:spPr>
      </p:pic>
      <p:pic>
        <p:nvPicPr>
          <p:cNvPr id="35" name="Picture 34">
            <a:extLst>
              <a:ext uri="{FF2B5EF4-FFF2-40B4-BE49-F238E27FC236}">
                <a16:creationId xmlns:a16="http://schemas.microsoft.com/office/drawing/2014/main" id="{AF3CE826-E84E-49A5-9FCB-B59976BF3DC3}"/>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11784661" y="4410385"/>
            <a:ext cx="288000" cy="288000"/>
          </a:xfrm>
          <a:prstGeom prst="rect">
            <a:avLst/>
          </a:prstGeom>
        </p:spPr>
      </p:pic>
      <p:pic>
        <p:nvPicPr>
          <p:cNvPr id="36" name="Picture 35">
            <a:extLst>
              <a:ext uri="{FF2B5EF4-FFF2-40B4-BE49-F238E27FC236}">
                <a16:creationId xmlns:a16="http://schemas.microsoft.com/office/drawing/2014/main" id="{A86EA4E0-DFBC-4559-A614-ABF72C220670}"/>
              </a:ext>
            </a:extLst>
          </p:cNvPr>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11784661" y="3264194"/>
            <a:ext cx="288000" cy="288000"/>
          </a:xfrm>
          <a:prstGeom prst="rect">
            <a:avLst/>
          </a:prstGeom>
        </p:spPr>
      </p:pic>
      <p:pic>
        <p:nvPicPr>
          <p:cNvPr id="37" name="Picture 36">
            <a:extLst>
              <a:ext uri="{FF2B5EF4-FFF2-40B4-BE49-F238E27FC236}">
                <a16:creationId xmlns:a16="http://schemas.microsoft.com/office/drawing/2014/main" id="{E98AB1EC-7F18-4F23-BCF6-4905268818FE}"/>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11784661" y="2882130"/>
            <a:ext cx="288000" cy="288000"/>
          </a:xfrm>
          <a:prstGeom prst="rect">
            <a:avLst/>
          </a:prstGeom>
        </p:spPr>
      </p:pic>
      <p:pic>
        <p:nvPicPr>
          <p:cNvPr id="38" name="Picture 37">
            <a:extLst>
              <a:ext uri="{FF2B5EF4-FFF2-40B4-BE49-F238E27FC236}">
                <a16:creationId xmlns:a16="http://schemas.microsoft.com/office/drawing/2014/main" id="{D6B3BD60-55C6-468D-9892-19A97ACA2CA3}"/>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11784661" y="3646258"/>
            <a:ext cx="288000" cy="288000"/>
          </a:xfrm>
          <a:prstGeom prst="rect">
            <a:avLst/>
          </a:prstGeom>
        </p:spPr>
      </p:pic>
      <p:pic>
        <p:nvPicPr>
          <p:cNvPr id="39" name="Picture 2" descr="Image result for autonomous icon">
            <a:extLst>
              <a:ext uri="{FF2B5EF4-FFF2-40B4-BE49-F238E27FC236}">
                <a16:creationId xmlns:a16="http://schemas.microsoft.com/office/drawing/2014/main" id="{73A47023-0A23-42C1-A18F-36815A540DB7}"/>
              </a:ext>
            </a:extLst>
          </p:cNvPr>
          <p:cNvPicPr>
            <a:picLocks noChangeAspect="1" noChangeArrowheads="1"/>
          </p:cNvPicPr>
          <p:nvPr userDrawn="1"/>
        </p:nvPicPr>
        <p:blipFill>
          <a:blip r:embed="rId12" cstate="print">
            <a:lum bright="70000" contrast="-70000"/>
            <a:extLst>
              <a:ext uri="{28A0092B-C50C-407E-A947-70E740481C1C}">
                <a14:useLocalDpi xmlns:a14="http://schemas.microsoft.com/office/drawing/2010/main"/>
              </a:ext>
            </a:extLst>
          </a:blip>
          <a:srcRect/>
          <a:stretch>
            <a:fillRect/>
          </a:stretch>
        </p:blipFill>
        <p:spPr bwMode="auto">
          <a:xfrm>
            <a:off x="1210856" y="3697408"/>
            <a:ext cx="535762" cy="535762"/>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1CD02006-BFD9-48EA-917A-E568180507AA}"/>
              </a:ext>
            </a:extLst>
          </p:cNvPr>
          <p:cNvSpPr txBox="1"/>
          <p:nvPr userDrawn="1"/>
        </p:nvSpPr>
        <p:spPr>
          <a:xfrm rot="18900000" flipH="1">
            <a:off x="1346873" y="4330542"/>
            <a:ext cx="779135" cy="200055"/>
          </a:xfrm>
          <a:prstGeom prst="rect">
            <a:avLst/>
          </a:prstGeom>
          <a:noFill/>
        </p:spPr>
        <p:txBody>
          <a:bodyPr wrap="square" rtlCol="0">
            <a:noAutofit/>
          </a:bodyPr>
          <a:lstStyle/>
          <a:p>
            <a:pPr algn="ctr"/>
            <a:r>
              <a:rPr lang="en-IN" sz="800">
                <a:solidFill>
                  <a:schemeClr val="bg1"/>
                </a:solidFill>
                <a:latin typeface="+mj-lt"/>
                <a:ea typeface="Roboto Medium" panose="02000000000000000000" pitchFamily="2" charset="0"/>
                <a:cs typeface="Roboto Medium" panose="02000000000000000000" pitchFamily="2" charset="0"/>
              </a:rPr>
              <a:t>ADAS</a:t>
            </a:r>
          </a:p>
        </p:txBody>
      </p:sp>
      <p:sp>
        <p:nvSpPr>
          <p:cNvPr id="41" name="TextBox 40">
            <a:extLst>
              <a:ext uri="{FF2B5EF4-FFF2-40B4-BE49-F238E27FC236}">
                <a16:creationId xmlns:a16="http://schemas.microsoft.com/office/drawing/2014/main" id="{6A50EA46-56B9-4625-9704-A5C65F467E7C}"/>
              </a:ext>
            </a:extLst>
          </p:cNvPr>
          <p:cNvSpPr txBox="1"/>
          <p:nvPr userDrawn="1"/>
        </p:nvSpPr>
        <p:spPr>
          <a:xfrm rot="18900000" flipH="1">
            <a:off x="1271627" y="5891692"/>
            <a:ext cx="857049" cy="200055"/>
          </a:xfrm>
          <a:prstGeom prst="rect">
            <a:avLst/>
          </a:prstGeom>
          <a:noFill/>
        </p:spPr>
        <p:txBody>
          <a:bodyPr wrap="square" rtlCol="0">
            <a:noAutofit/>
          </a:bodyPr>
          <a:lstStyle/>
          <a:p>
            <a:pPr algn="ctr"/>
            <a:r>
              <a:rPr lang="en-IN" sz="800">
                <a:solidFill>
                  <a:schemeClr val="bg1"/>
                </a:solidFill>
                <a:latin typeface="+mj-lt"/>
                <a:ea typeface="Roboto Medium" panose="02000000000000000000" pitchFamily="2" charset="0"/>
                <a:cs typeface="Roboto Medium" panose="02000000000000000000" pitchFamily="2" charset="0"/>
              </a:rPr>
              <a:t>Infotainment</a:t>
            </a:r>
          </a:p>
        </p:txBody>
      </p:sp>
      <p:sp>
        <p:nvSpPr>
          <p:cNvPr id="42" name="TextBox 41">
            <a:extLst>
              <a:ext uri="{FF2B5EF4-FFF2-40B4-BE49-F238E27FC236}">
                <a16:creationId xmlns:a16="http://schemas.microsoft.com/office/drawing/2014/main" id="{F7DD4046-06C4-416E-ADAB-A41DDA635071}"/>
              </a:ext>
            </a:extLst>
          </p:cNvPr>
          <p:cNvSpPr txBox="1"/>
          <p:nvPr userDrawn="1"/>
        </p:nvSpPr>
        <p:spPr>
          <a:xfrm rot="18900000" flipH="1">
            <a:off x="2112088" y="5130027"/>
            <a:ext cx="857049" cy="200055"/>
          </a:xfrm>
          <a:prstGeom prst="rect">
            <a:avLst/>
          </a:prstGeom>
          <a:noFill/>
        </p:spPr>
        <p:txBody>
          <a:bodyPr wrap="square" rtlCol="0">
            <a:noAutofit/>
          </a:bodyPr>
          <a:lstStyle/>
          <a:p>
            <a:pPr algn="ctr"/>
            <a:r>
              <a:rPr lang="en-IN" sz="800">
                <a:solidFill>
                  <a:schemeClr val="bg1"/>
                </a:solidFill>
                <a:latin typeface="+mj-lt"/>
                <a:ea typeface="Roboto Medium" panose="02000000000000000000" pitchFamily="2" charset="0"/>
                <a:cs typeface="Roboto Medium" panose="02000000000000000000" pitchFamily="2" charset="0"/>
              </a:rPr>
              <a:t>Connected</a:t>
            </a:r>
          </a:p>
        </p:txBody>
      </p:sp>
      <p:sp>
        <p:nvSpPr>
          <p:cNvPr id="43" name="TextBox 42">
            <a:extLst>
              <a:ext uri="{FF2B5EF4-FFF2-40B4-BE49-F238E27FC236}">
                <a16:creationId xmlns:a16="http://schemas.microsoft.com/office/drawing/2014/main" id="{2BA54FF6-DFCE-4987-A8C4-1B25658C76C2}"/>
              </a:ext>
            </a:extLst>
          </p:cNvPr>
          <p:cNvSpPr txBox="1"/>
          <p:nvPr userDrawn="1"/>
        </p:nvSpPr>
        <p:spPr>
          <a:xfrm rot="18900000" flipH="1">
            <a:off x="2913789" y="4310357"/>
            <a:ext cx="857049" cy="200055"/>
          </a:xfrm>
          <a:prstGeom prst="rect">
            <a:avLst/>
          </a:prstGeom>
          <a:noFill/>
        </p:spPr>
        <p:txBody>
          <a:bodyPr wrap="square" rtlCol="0">
            <a:noAutofit/>
          </a:bodyPr>
          <a:lstStyle/>
          <a:p>
            <a:pPr algn="ctr"/>
            <a:r>
              <a:rPr lang="en-IN" sz="800">
                <a:solidFill>
                  <a:schemeClr val="bg1"/>
                </a:solidFill>
                <a:latin typeface="+mj-lt"/>
                <a:ea typeface="Roboto Medium" panose="02000000000000000000" pitchFamily="2" charset="0"/>
                <a:cs typeface="Roboto Medium" panose="02000000000000000000" pitchFamily="2" charset="0"/>
              </a:rPr>
              <a:t>Telematics</a:t>
            </a:r>
          </a:p>
        </p:txBody>
      </p:sp>
      <p:pic>
        <p:nvPicPr>
          <p:cNvPr id="44" name="Picture 4" descr="Image result for infotainment icon">
            <a:extLst>
              <a:ext uri="{FF2B5EF4-FFF2-40B4-BE49-F238E27FC236}">
                <a16:creationId xmlns:a16="http://schemas.microsoft.com/office/drawing/2014/main" id="{6347D7FB-8784-410C-BEFE-4ABFD2D96E46}"/>
              </a:ext>
            </a:extLst>
          </p:cNvPr>
          <p:cNvPicPr>
            <a:picLocks noChangeAspect="1" noChangeArrowheads="1"/>
          </p:cNvPicPr>
          <p:nvPr userDrawn="1"/>
        </p:nvPicPr>
        <p:blipFill>
          <a:blip r:embed="rId13" cstate="print">
            <a:clrChange>
              <a:clrFrom>
                <a:srgbClr val="FFFFFF"/>
              </a:clrFrom>
              <a:clrTo>
                <a:srgbClr val="FFFFFF">
                  <a:alpha val="0"/>
                </a:srgbClr>
              </a:clrTo>
            </a:clrChange>
            <a:lum bright="70000" contrast="-70000"/>
            <a:extLst>
              <a:ext uri="{28A0092B-C50C-407E-A947-70E740481C1C}">
                <a14:useLocalDpi xmlns:a14="http://schemas.microsoft.com/office/drawing/2010/main"/>
              </a:ext>
            </a:extLst>
          </a:blip>
          <a:srcRect/>
          <a:stretch>
            <a:fillRect/>
          </a:stretch>
        </p:blipFill>
        <p:spPr bwMode="auto">
          <a:xfrm>
            <a:off x="1002334" y="5188624"/>
            <a:ext cx="857192" cy="75004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8" descr="Related image">
            <a:extLst>
              <a:ext uri="{FF2B5EF4-FFF2-40B4-BE49-F238E27FC236}">
                <a16:creationId xmlns:a16="http://schemas.microsoft.com/office/drawing/2014/main" id="{847C5494-5A89-4DA9-9320-2F27E26BD7E9}"/>
              </a:ext>
            </a:extLst>
          </p:cNvPr>
          <p:cNvPicPr>
            <a:picLocks noChangeAspect="1" noChangeArrowheads="1"/>
          </p:cNvPicPr>
          <p:nvPr userDrawn="1"/>
        </p:nvPicPr>
        <p:blipFill rotWithShape="1">
          <a:blip r:embed="rId14" cstate="print">
            <a:extLst>
              <a:ext uri="{BEBA8EAE-BF5A-486C-A8C5-ECC9F3942E4B}">
                <a14:imgProps xmlns:a14="http://schemas.microsoft.com/office/drawing/2010/main">
                  <a14:imgLayer r:embed="rId15">
                    <a14:imgEffect>
                      <a14:saturation sat="0"/>
                    </a14:imgEffect>
                  </a14:imgLayer>
                </a14:imgProps>
              </a:ext>
              <a:ext uri="{28A0092B-C50C-407E-A947-70E740481C1C}">
                <a14:useLocalDpi xmlns:a14="http://schemas.microsoft.com/office/drawing/2010/main"/>
              </a:ext>
            </a:extLst>
          </a:blip>
          <a:srcRect l="3577" t="3947" r="3380" b="4507"/>
          <a:stretch/>
        </p:blipFill>
        <p:spPr bwMode="auto">
          <a:xfrm>
            <a:off x="1210856" y="2168038"/>
            <a:ext cx="544524" cy="535762"/>
          </a:xfrm>
          <a:prstGeom prst="ellipse">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83906805-AC5A-4074-BB4B-B2A69569E255}"/>
              </a:ext>
            </a:extLst>
          </p:cNvPr>
          <p:cNvSpPr txBox="1"/>
          <p:nvPr userDrawn="1"/>
        </p:nvSpPr>
        <p:spPr>
          <a:xfrm rot="18900000" flipH="1">
            <a:off x="1297366" y="2747820"/>
            <a:ext cx="942754" cy="200055"/>
          </a:xfrm>
          <a:prstGeom prst="rect">
            <a:avLst/>
          </a:prstGeom>
          <a:noFill/>
        </p:spPr>
        <p:txBody>
          <a:bodyPr wrap="square" rtlCol="0">
            <a:noAutofit/>
          </a:bodyPr>
          <a:lstStyle/>
          <a:p>
            <a:pPr algn="ctr"/>
            <a:r>
              <a:rPr lang="en-IN" sz="800">
                <a:solidFill>
                  <a:schemeClr val="bg1"/>
                </a:solidFill>
                <a:latin typeface="+mj-lt"/>
                <a:ea typeface="Roboto Medium" panose="02000000000000000000" pitchFamily="2" charset="0"/>
                <a:cs typeface="Roboto Medium" panose="02000000000000000000" pitchFamily="2" charset="0"/>
              </a:rPr>
              <a:t>Electrification</a:t>
            </a:r>
          </a:p>
        </p:txBody>
      </p:sp>
      <p:pic>
        <p:nvPicPr>
          <p:cNvPr id="47" name="Picture 10" descr="Image result for ECU icon">
            <a:extLst>
              <a:ext uri="{FF2B5EF4-FFF2-40B4-BE49-F238E27FC236}">
                <a16:creationId xmlns:a16="http://schemas.microsoft.com/office/drawing/2014/main" id="{C0E39D9E-0D76-4129-A193-4507590DF31B}"/>
              </a:ext>
            </a:extLst>
          </p:cNvPr>
          <p:cNvPicPr>
            <a:picLocks noChangeAspect="1" noChangeArrowheads="1"/>
          </p:cNvPicPr>
          <p:nvPr userDrawn="1"/>
        </p:nvPicPr>
        <p:blipFill>
          <a:blip r:embed="rId16" cstate="print">
            <a:clrChange>
              <a:clrFrom>
                <a:srgbClr val="FFFFFF"/>
              </a:clrFrom>
              <a:clrTo>
                <a:srgbClr val="FFFFFF">
                  <a:alpha val="0"/>
                </a:srgbClr>
              </a:clrTo>
            </a:clrChange>
            <a:lum bright="70000" contrast="-70000"/>
            <a:extLst>
              <a:ext uri="{BEBA8EAE-BF5A-486C-A8C5-ECC9F3942E4B}">
                <a14:imgProps xmlns:a14="http://schemas.microsoft.com/office/drawing/2010/main">
                  <a14:imgLayer r:embed="rId17">
                    <a14:imgEffect>
                      <a14:saturation sat="0"/>
                    </a14:imgEffect>
                  </a14:imgLayer>
                </a14:imgProps>
              </a:ext>
              <a:ext uri="{28A0092B-C50C-407E-A947-70E740481C1C}">
                <a14:useLocalDpi xmlns:a14="http://schemas.microsoft.com/office/drawing/2010/main"/>
              </a:ext>
            </a:extLst>
          </a:blip>
          <a:srcRect/>
          <a:stretch>
            <a:fillRect/>
          </a:stretch>
        </p:blipFill>
        <p:spPr bwMode="auto">
          <a:xfrm>
            <a:off x="1916834" y="2899407"/>
            <a:ext cx="743998" cy="743998"/>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2B3EDEC8-AFF0-4927-BD71-C1114F7BC912}"/>
              </a:ext>
            </a:extLst>
          </p:cNvPr>
          <p:cNvSpPr txBox="1"/>
          <p:nvPr userDrawn="1"/>
        </p:nvSpPr>
        <p:spPr>
          <a:xfrm rot="18900000" flipH="1">
            <a:off x="1954000" y="3558625"/>
            <a:ext cx="1140732" cy="200055"/>
          </a:xfrm>
          <a:prstGeom prst="rect">
            <a:avLst/>
          </a:prstGeom>
          <a:noFill/>
        </p:spPr>
        <p:txBody>
          <a:bodyPr wrap="square" rtlCol="0">
            <a:noAutofit/>
          </a:bodyPr>
          <a:lstStyle/>
          <a:p>
            <a:pPr algn="ctr"/>
            <a:r>
              <a:rPr lang="en-IN" sz="800">
                <a:solidFill>
                  <a:schemeClr val="bg1"/>
                </a:solidFill>
                <a:latin typeface="+mj-lt"/>
                <a:ea typeface="Roboto Medium" panose="02000000000000000000" pitchFamily="2" charset="0"/>
                <a:cs typeface="Roboto Medium" panose="02000000000000000000" pitchFamily="2" charset="0"/>
              </a:rPr>
              <a:t>Vehicle Electronics</a:t>
            </a:r>
          </a:p>
        </p:txBody>
      </p:sp>
    </p:spTree>
    <p:extLst>
      <p:ext uri="{BB962C8B-B14F-4D97-AF65-F5344CB8AC3E}">
        <p14:creationId xmlns:p14="http://schemas.microsoft.com/office/powerpoint/2010/main" val="32753856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2" name="Picture 31" descr="A close up of a logo&#10;&#10;Description generated with very high confidence">
            <a:extLst>
              <a:ext uri="{FF2B5EF4-FFF2-40B4-BE49-F238E27FC236}">
                <a16:creationId xmlns:a16="http://schemas.microsoft.com/office/drawing/2014/main" id="{CCF03AD3-F400-4161-80D6-72099CE0650B}"/>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6619" b="6619"/>
          <a:stretch/>
        </p:blipFill>
        <p:spPr>
          <a:xfrm>
            <a:off x="353077" y="-4502"/>
            <a:ext cx="513049" cy="540000"/>
          </a:xfrm>
          <a:prstGeom prst="rect">
            <a:avLst/>
          </a:prstGeom>
        </p:spPr>
      </p:pic>
      <p:pic>
        <p:nvPicPr>
          <p:cNvPr id="33" name="Picture 32">
            <a:extLst>
              <a:ext uri="{FF2B5EF4-FFF2-40B4-BE49-F238E27FC236}">
                <a16:creationId xmlns:a16="http://schemas.microsoft.com/office/drawing/2014/main" id="{7FC79D97-0F8C-413D-AA06-FE4D8C3EC8A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545854" y="186357"/>
            <a:ext cx="1304761" cy="360000"/>
          </a:xfrm>
          <a:prstGeom prst="rect">
            <a:avLst/>
          </a:prstGeom>
        </p:spPr>
      </p:pic>
      <p:sp>
        <p:nvSpPr>
          <p:cNvPr id="41" name="Rectangle 40">
            <a:extLst>
              <a:ext uri="{FF2B5EF4-FFF2-40B4-BE49-F238E27FC236}">
                <a16:creationId xmlns:a16="http://schemas.microsoft.com/office/drawing/2014/main" id="{BE131074-AC31-43E8-AF9C-AC3387AC6137}"/>
              </a:ext>
            </a:extLst>
          </p:cNvPr>
          <p:cNvSpPr/>
          <p:nvPr userDrawn="1"/>
        </p:nvSpPr>
        <p:spPr>
          <a:xfrm>
            <a:off x="44853" y="4581128"/>
            <a:ext cx="12147148" cy="1296144"/>
          </a:xfrm>
          <a:prstGeom prst="rect">
            <a:avLst/>
          </a:prstGeom>
          <a:blipFill dpi="0" rotWithShape="1">
            <a:blip r:embed="rId5"/>
            <a:srcRect/>
            <a:stretch>
              <a:fillRect/>
            </a:stretch>
          </a:blip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p>
        </p:txBody>
      </p:sp>
      <p:cxnSp>
        <p:nvCxnSpPr>
          <p:cNvPr id="42" name="Straight Connector 41">
            <a:extLst>
              <a:ext uri="{FF2B5EF4-FFF2-40B4-BE49-F238E27FC236}">
                <a16:creationId xmlns:a16="http://schemas.microsoft.com/office/drawing/2014/main" id="{7AB62A6C-B66E-4DED-BCE5-67FBDF0C846D}"/>
              </a:ext>
            </a:extLst>
          </p:cNvPr>
          <p:cNvCxnSpPr>
            <a:cxnSpLocks/>
          </p:cNvCxnSpPr>
          <p:nvPr userDrawn="1"/>
        </p:nvCxnSpPr>
        <p:spPr>
          <a:xfrm flipH="1">
            <a:off x="76602" y="4595642"/>
            <a:ext cx="12115399" cy="0"/>
          </a:xfrm>
          <a:prstGeom prst="line">
            <a:avLst/>
          </a:prstGeom>
          <a:ln w="63500" cap="flat" cmpd="sng">
            <a:solidFill>
              <a:srgbClr val="1D1D1D"/>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BA5829F-AC05-4884-9E38-AD8950097481}"/>
              </a:ext>
            </a:extLst>
          </p:cNvPr>
          <p:cNvCxnSpPr>
            <a:cxnSpLocks/>
          </p:cNvCxnSpPr>
          <p:nvPr userDrawn="1"/>
        </p:nvCxnSpPr>
        <p:spPr>
          <a:xfrm flipH="1">
            <a:off x="76304" y="5877272"/>
            <a:ext cx="12115696" cy="0"/>
          </a:xfrm>
          <a:prstGeom prst="line">
            <a:avLst/>
          </a:prstGeom>
          <a:ln w="63500" cap="flat" cmpd="sng">
            <a:solidFill>
              <a:srgbClr val="1E1E1E"/>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0CB300D7-17C4-42D2-8518-252A47EA8724}"/>
              </a:ext>
            </a:extLst>
          </p:cNvPr>
          <p:cNvSpPr>
            <a:spLocks noGrp="1"/>
          </p:cNvSpPr>
          <p:nvPr>
            <p:ph type="title"/>
          </p:nvPr>
        </p:nvSpPr>
        <p:spPr>
          <a:xfrm>
            <a:off x="695773" y="4697367"/>
            <a:ext cx="11452687" cy="492443"/>
          </a:xfrm>
        </p:spPr>
        <p:txBody>
          <a:bodyPr/>
          <a:lstStyle>
            <a:lvl1pPr algn="r">
              <a:defRPr sz="3200"/>
            </a:lvl1pPr>
          </a:lstStyle>
          <a:p>
            <a:r>
              <a:rPr lang="en-US"/>
              <a:t>Click to edit Master title style</a:t>
            </a:r>
            <a:endParaRPr lang="en-GB"/>
          </a:p>
        </p:txBody>
      </p:sp>
      <p:sp>
        <p:nvSpPr>
          <p:cNvPr id="11" name="Text Placeholder 6">
            <a:extLst>
              <a:ext uri="{FF2B5EF4-FFF2-40B4-BE49-F238E27FC236}">
                <a16:creationId xmlns:a16="http://schemas.microsoft.com/office/drawing/2014/main" id="{2C33B4C0-BB12-419F-A54D-9DAAE225F119}"/>
              </a:ext>
            </a:extLst>
          </p:cNvPr>
          <p:cNvSpPr>
            <a:spLocks noGrp="1"/>
          </p:cNvSpPr>
          <p:nvPr>
            <p:ph type="body" sz="quarter" idx="13"/>
          </p:nvPr>
        </p:nvSpPr>
        <p:spPr>
          <a:xfrm>
            <a:off x="627148" y="5276607"/>
            <a:ext cx="11520000" cy="315428"/>
          </a:xfrm>
          <a:prstGeom prst="rect">
            <a:avLst/>
          </a:prstGeom>
        </p:spPr>
        <p:txBody>
          <a:bodyPr anchor="ctr">
            <a:noAutofit/>
          </a:bodyPr>
          <a:lstStyle>
            <a:lvl1pPr marL="0" indent="0" algn="r">
              <a:buNone/>
              <a:defRPr sz="1800">
                <a:solidFill>
                  <a:schemeClr val="bg2"/>
                </a:solidFill>
              </a:defRPr>
            </a:lvl1pPr>
          </a:lstStyle>
          <a:p>
            <a:pPr lvl="0"/>
            <a:r>
              <a:rPr lang="en-US"/>
              <a:t>Click to edit Master text styles</a:t>
            </a:r>
          </a:p>
        </p:txBody>
      </p:sp>
      <p:cxnSp>
        <p:nvCxnSpPr>
          <p:cNvPr id="45" name="Straight Connector 44">
            <a:extLst>
              <a:ext uri="{FF2B5EF4-FFF2-40B4-BE49-F238E27FC236}">
                <a16:creationId xmlns:a16="http://schemas.microsoft.com/office/drawing/2014/main" id="{C83E9BD6-F7A5-4691-8DDB-820C61398C87}"/>
              </a:ext>
            </a:extLst>
          </p:cNvPr>
          <p:cNvCxnSpPr>
            <a:cxnSpLocks/>
            <a:stCxn id="44" idx="0"/>
            <a:endCxn id="44" idx="4"/>
          </p:cNvCxnSpPr>
          <p:nvPr userDrawn="1"/>
        </p:nvCxnSpPr>
        <p:spPr>
          <a:xfrm>
            <a:off x="0" y="4091586"/>
            <a:ext cx="6312024" cy="2780928"/>
          </a:xfrm>
          <a:prstGeom prst="line">
            <a:avLst/>
          </a:prstGeom>
          <a:ln w="63500" cap="flat" cmpd="sng">
            <a:solidFill>
              <a:srgbClr val="0D263A"/>
            </a:solidFill>
          </a:ln>
        </p:spPr>
        <p:style>
          <a:lnRef idx="1">
            <a:schemeClr val="accent1"/>
          </a:lnRef>
          <a:fillRef idx="0">
            <a:schemeClr val="accent1"/>
          </a:fillRef>
          <a:effectRef idx="0">
            <a:schemeClr val="accent1"/>
          </a:effectRef>
          <a:fontRef idx="minor">
            <a:schemeClr val="tx1"/>
          </a:fontRef>
        </p:style>
      </p:cxnSp>
      <p:sp>
        <p:nvSpPr>
          <p:cNvPr id="44" name="Isosceles Triangle 43">
            <a:extLst>
              <a:ext uri="{FF2B5EF4-FFF2-40B4-BE49-F238E27FC236}">
                <a16:creationId xmlns:a16="http://schemas.microsoft.com/office/drawing/2014/main" id="{BBE15341-E9B5-4EFF-8A27-3666DFC3CFC4}"/>
              </a:ext>
            </a:extLst>
          </p:cNvPr>
          <p:cNvSpPr/>
          <p:nvPr userDrawn="1"/>
        </p:nvSpPr>
        <p:spPr>
          <a:xfrm>
            <a:off x="0" y="4091586"/>
            <a:ext cx="6312024" cy="2780928"/>
          </a:xfrm>
          <a:prstGeom prst="triangle">
            <a:avLst>
              <a:gd name="adj" fmla="val 0"/>
            </a:avLst>
          </a:prstGeom>
          <a:blipFill dpi="0" rotWithShape="1">
            <a:blip r:embed="rId6"/>
            <a:srcRect/>
            <a:stretch>
              <a:fillRect/>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6" name="Rectangle 45">
            <a:extLst>
              <a:ext uri="{FF2B5EF4-FFF2-40B4-BE49-F238E27FC236}">
                <a16:creationId xmlns:a16="http://schemas.microsoft.com/office/drawing/2014/main" id="{C6040A8D-98E1-42A0-A7F3-E7615A62A98C}"/>
              </a:ext>
            </a:extLst>
          </p:cNvPr>
          <p:cNvSpPr/>
          <p:nvPr userDrawn="1"/>
        </p:nvSpPr>
        <p:spPr>
          <a:xfrm>
            <a:off x="44852" y="6413117"/>
            <a:ext cx="5219456" cy="344830"/>
          </a:xfrm>
          <a:prstGeom prst="rect">
            <a:avLst/>
          </a:prstGeom>
        </p:spPr>
        <p:txBody>
          <a:bodyPr wrap="square">
            <a:noAutofit/>
          </a:bodyPr>
          <a:lstStyle/>
          <a:p>
            <a:pPr marL="0" marR="0" lvl="0" indent="0" defTabSz="121914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50" normalizeH="0" baseline="0" noProof="0">
                <a:ln w="0"/>
                <a:solidFill>
                  <a:schemeClr val="bg1"/>
                </a:solidFill>
                <a:effectLst>
                  <a:innerShdw blurRad="63500" dist="50800" dir="13500000">
                    <a:srgbClr val="000000">
                      <a:alpha val="50000"/>
                    </a:srgbClr>
                  </a:innerShdw>
                </a:effectLst>
                <a:uLnTx/>
                <a:uFillTx/>
                <a:latin typeface="+mj-lt"/>
                <a:ea typeface="+mn-ea"/>
                <a:cs typeface="+mn-cs"/>
              </a:rPr>
              <a:t>Inspired by Future Mobility</a:t>
            </a:r>
          </a:p>
        </p:txBody>
      </p:sp>
    </p:spTree>
    <p:extLst>
      <p:ext uri="{BB962C8B-B14F-4D97-AF65-F5344CB8AC3E}">
        <p14:creationId xmlns:p14="http://schemas.microsoft.com/office/powerpoint/2010/main" val="377566305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2" name="Picture 31" descr="A close up of a logo&#10;&#10;Description generated with very high confidence">
            <a:extLst>
              <a:ext uri="{FF2B5EF4-FFF2-40B4-BE49-F238E27FC236}">
                <a16:creationId xmlns:a16="http://schemas.microsoft.com/office/drawing/2014/main" id="{CCF03AD3-F400-4161-80D6-72099CE0650B}"/>
              </a:ext>
            </a:extLst>
          </p:cNvPr>
          <p:cNvPicPr>
            <a:picLocks noChangeAspect="1"/>
          </p:cNvPicPr>
          <p:nvPr userDrawn="1"/>
        </p:nvPicPr>
        <p:blipFill rotWithShape="1">
          <a:blip r:embed="rId3" cstate="print">
            <a:biLevel thresh="25000"/>
            <a:extLst>
              <a:ext uri="{28A0092B-C50C-407E-A947-70E740481C1C}">
                <a14:useLocalDpi xmlns:a14="http://schemas.microsoft.com/office/drawing/2010/main" val="0"/>
              </a:ext>
            </a:extLst>
          </a:blip>
          <a:srcRect t="6619" b="6619"/>
          <a:stretch/>
        </p:blipFill>
        <p:spPr>
          <a:xfrm>
            <a:off x="353077" y="-4502"/>
            <a:ext cx="513049" cy="540000"/>
          </a:xfrm>
          <a:prstGeom prst="rect">
            <a:avLst/>
          </a:prstGeom>
        </p:spPr>
      </p:pic>
      <p:pic>
        <p:nvPicPr>
          <p:cNvPr id="33" name="Picture 32">
            <a:extLst>
              <a:ext uri="{FF2B5EF4-FFF2-40B4-BE49-F238E27FC236}">
                <a16:creationId xmlns:a16="http://schemas.microsoft.com/office/drawing/2014/main" id="{7FC79D97-0F8C-413D-AA06-FE4D8C3EC8AB}"/>
              </a:ext>
            </a:extLst>
          </p:cNvPr>
          <p:cNvPicPr>
            <a:picLocks noChangeAspect="1"/>
          </p:cNvPicPr>
          <p:nvPr userDrawn="1"/>
        </p:nvPicPr>
        <p:blipFill>
          <a:blip r:embed="rId4" cstate="print">
            <a:biLevel thresh="25000"/>
            <a:extLst>
              <a:ext uri="{28A0092B-C50C-407E-A947-70E740481C1C}">
                <a14:useLocalDpi xmlns:a14="http://schemas.microsoft.com/office/drawing/2010/main" val="0"/>
              </a:ext>
            </a:extLst>
          </a:blip>
          <a:stretch>
            <a:fillRect/>
          </a:stretch>
        </p:blipFill>
        <p:spPr>
          <a:xfrm>
            <a:off x="10545854" y="186357"/>
            <a:ext cx="1304761" cy="360000"/>
          </a:xfrm>
          <a:prstGeom prst="rect">
            <a:avLst/>
          </a:prstGeom>
        </p:spPr>
      </p:pic>
      <p:sp>
        <p:nvSpPr>
          <p:cNvPr id="24" name="Rectangle 23">
            <a:extLst>
              <a:ext uri="{FF2B5EF4-FFF2-40B4-BE49-F238E27FC236}">
                <a16:creationId xmlns:a16="http://schemas.microsoft.com/office/drawing/2014/main" id="{E8C5E763-FC41-4BB9-B9F4-83A02C1E2F85}"/>
              </a:ext>
            </a:extLst>
          </p:cNvPr>
          <p:cNvSpPr/>
          <p:nvPr userDrawn="1"/>
        </p:nvSpPr>
        <p:spPr>
          <a:xfrm>
            <a:off x="44853" y="4581128"/>
            <a:ext cx="12147148" cy="1296144"/>
          </a:xfrm>
          <a:prstGeom prst="rect">
            <a:avLst/>
          </a:prstGeom>
          <a:blipFill dpi="0" rotWithShape="1">
            <a:blip r:embed="rId5"/>
            <a:srcRect/>
            <a:stretch>
              <a:fillRect/>
            </a:stretch>
          </a:blip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p>
        </p:txBody>
      </p:sp>
      <p:cxnSp>
        <p:nvCxnSpPr>
          <p:cNvPr id="25" name="Straight Connector 24">
            <a:extLst>
              <a:ext uri="{FF2B5EF4-FFF2-40B4-BE49-F238E27FC236}">
                <a16:creationId xmlns:a16="http://schemas.microsoft.com/office/drawing/2014/main" id="{65FF8482-1899-499F-8E55-C74930A9F690}"/>
              </a:ext>
            </a:extLst>
          </p:cNvPr>
          <p:cNvCxnSpPr>
            <a:cxnSpLocks/>
          </p:cNvCxnSpPr>
          <p:nvPr userDrawn="1"/>
        </p:nvCxnSpPr>
        <p:spPr>
          <a:xfrm flipH="1">
            <a:off x="76602" y="4595642"/>
            <a:ext cx="12115399" cy="0"/>
          </a:xfrm>
          <a:prstGeom prst="line">
            <a:avLst/>
          </a:prstGeom>
          <a:ln w="63500" cap="flat" cmpd="sng">
            <a:solidFill>
              <a:srgbClr val="1D1D1D"/>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39F160B-8B8C-42E5-AE73-8E4C1C63CBE6}"/>
              </a:ext>
            </a:extLst>
          </p:cNvPr>
          <p:cNvCxnSpPr>
            <a:cxnSpLocks/>
          </p:cNvCxnSpPr>
          <p:nvPr userDrawn="1"/>
        </p:nvCxnSpPr>
        <p:spPr>
          <a:xfrm flipH="1">
            <a:off x="76304" y="5877272"/>
            <a:ext cx="12115696" cy="0"/>
          </a:xfrm>
          <a:prstGeom prst="line">
            <a:avLst/>
          </a:prstGeom>
          <a:ln w="63500" cap="flat" cmpd="sng">
            <a:solidFill>
              <a:srgbClr val="1E1E1E"/>
            </a:solidFill>
          </a:ln>
        </p:spPr>
        <p:style>
          <a:lnRef idx="1">
            <a:schemeClr val="accent1"/>
          </a:lnRef>
          <a:fillRef idx="0">
            <a:schemeClr val="accent1"/>
          </a:fillRef>
          <a:effectRef idx="0">
            <a:schemeClr val="accent1"/>
          </a:effectRef>
          <a:fontRef idx="minor">
            <a:schemeClr val="tx1"/>
          </a:fontRef>
        </p:style>
      </p:cxnSp>
      <p:sp>
        <p:nvSpPr>
          <p:cNvPr id="29" name="Title 2">
            <a:extLst>
              <a:ext uri="{FF2B5EF4-FFF2-40B4-BE49-F238E27FC236}">
                <a16:creationId xmlns:a16="http://schemas.microsoft.com/office/drawing/2014/main" id="{C94601B4-DBB8-4E14-98BC-6B4E79FFB78A}"/>
              </a:ext>
            </a:extLst>
          </p:cNvPr>
          <p:cNvSpPr>
            <a:spLocks noGrp="1"/>
          </p:cNvSpPr>
          <p:nvPr>
            <p:ph type="title"/>
          </p:nvPr>
        </p:nvSpPr>
        <p:spPr>
          <a:xfrm>
            <a:off x="695773" y="4697367"/>
            <a:ext cx="11452687" cy="492443"/>
          </a:xfrm>
        </p:spPr>
        <p:txBody>
          <a:bodyPr/>
          <a:lstStyle>
            <a:lvl1pPr algn="r">
              <a:defRPr sz="3200"/>
            </a:lvl1pPr>
          </a:lstStyle>
          <a:p>
            <a:r>
              <a:rPr lang="en-US"/>
              <a:t>Click to edit Master title style</a:t>
            </a:r>
            <a:endParaRPr lang="en-GB"/>
          </a:p>
        </p:txBody>
      </p:sp>
      <p:sp>
        <p:nvSpPr>
          <p:cNvPr id="13" name="Text Placeholder 6">
            <a:extLst>
              <a:ext uri="{FF2B5EF4-FFF2-40B4-BE49-F238E27FC236}">
                <a16:creationId xmlns:a16="http://schemas.microsoft.com/office/drawing/2014/main" id="{218F5E10-4FDD-4F14-9024-A852D31A3A55}"/>
              </a:ext>
            </a:extLst>
          </p:cNvPr>
          <p:cNvSpPr>
            <a:spLocks noGrp="1"/>
          </p:cNvSpPr>
          <p:nvPr>
            <p:ph type="body" sz="quarter" idx="13"/>
          </p:nvPr>
        </p:nvSpPr>
        <p:spPr>
          <a:xfrm>
            <a:off x="627148" y="5276607"/>
            <a:ext cx="11520000" cy="315428"/>
          </a:xfrm>
          <a:prstGeom prst="rect">
            <a:avLst/>
          </a:prstGeom>
        </p:spPr>
        <p:txBody>
          <a:bodyPr anchor="ctr">
            <a:noAutofit/>
          </a:bodyPr>
          <a:lstStyle>
            <a:lvl1pPr marL="0" indent="0" algn="r">
              <a:buNone/>
              <a:defRPr sz="1800">
                <a:solidFill>
                  <a:schemeClr val="bg2"/>
                </a:solidFill>
              </a:defRPr>
            </a:lvl1pPr>
          </a:lstStyle>
          <a:p>
            <a:pPr lvl="0"/>
            <a:r>
              <a:rPr lang="en-US"/>
              <a:t>Click to edit Master text styles</a:t>
            </a:r>
          </a:p>
        </p:txBody>
      </p:sp>
      <p:cxnSp>
        <p:nvCxnSpPr>
          <p:cNvPr id="28" name="Straight Connector 27">
            <a:extLst>
              <a:ext uri="{FF2B5EF4-FFF2-40B4-BE49-F238E27FC236}">
                <a16:creationId xmlns:a16="http://schemas.microsoft.com/office/drawing/2014/main" id="{541034BB-DE78-4731-9CE9-7C11EB95999B}"/>
              </a:ext>
            </a:extLst>
          </p:cNvPr>
          <p:cNvCxnSpPr>
            <a:cxnSpLocks/>
            <a:stCxn id="30" idx="0"/>
            <a:endCxn id="30" idx="4"/>
          </p:cNvCxnSpPr>
          <p:nvPr userDrawn="1"/>
        </p:nvCxnSpPr>
        <p:spPr>
          <a:xfrm>
            <a:off x="0" y="4091586"/>
            <a:ext cx="6312024" cy="2780928"/>
          </a:xfrm>
          <a:prstGeom prst="line">
            <a:avLst/>
          </a:prstGeom>
          <a:ln w="63500" cap="flat" cmpd="sng">
            <a:solidFill>
              <a:srgbClr val="0D263A"/>
            </a:solidFill>
          </a:ln>
        </p:spPr>
        <p:style>
          <a:lnRef idx="1">
            <a:schemeClr val="accent1"/>
          </a:lnRef>
          <a:fillRef idx="0">
            <a:schemeClr val="accent1"/>
          </a:fillRef>
          <a:effectRef idx="0">
            <a:schemeClr val="accent1"/>
          </a:effectRef>
          <a:fontRef idx="minor">
            <a:schemeClr val="tx1"/>
          </a:fontRef>
        </p:style>
      </p:cxnSp>
      <p:sp>
        <p:nvSpPr>
          <p:cNvPr id="30" name="Isosceles Triangle 29">
            <a:extLst>
              <a:ext uri="{FF2B5EF4-FFF2-40B4-BE49-F238E27FC236}">
                <a16:creationId xmlns:a16="http://schemas.microsoft.com/office/drawing/2014/main" id="{489A7502-3A8B-4855-A505-264AF40930A4}"/>
              </a:ext>
            </a:extLst>
          </p:cNvPr>
          <p:cNvSpPr/>
          <p:nvPr userDrawn="1"/>
        </p:nvSpPr>
        <p:spPr>
          <a:xfrm>
            <a:off x="0" y="4091586"/>
            <a:ext cx="6312024" cy="2780928"/>
          </a:xfrm>
          <a:prstGeom prst="triangle">
            <a:avLst>
              <a:gd name="adj" fmla="val 0"/>
            </a:avLst>
          </a:prstGeom>
          <a:blipFill dpi="0" rotWithShape="1">
            <a:blip r:embed="rId6"/>
            <a:srcRect/>
            <a:stretch>
              <a:fillRect/>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1" name="Rectangle 30">
            <a:extLst>
              <a:ext uri="{FF2B5EF4-FFF2-40B4-BE49-F238E27FC236}">
                <a16:creationId xmlns:a16="http://schemas.microsoft.com/office/drawing/2014/main" id="{E4053E31-BCBB-438B-9ED1-6DDD750BAE77}"/>
              </a:ext>
            </a:extLst>
          </p:cNvPr>
          <p:cNvSpPr/>
          <p:nvPr userDrawn="1"/>
        </p:nvSpPr>
        <p:spPr>
          <a:xfrm>
            <a:off x="44852" y="6413117"/>
            <a:ext cx="5219456" cy="344830"/>
          </a:xfrm>
          <a:prstGeom prst="rect">
            <a:avLst/>
          </a:prstGeom>
        </p:spPr>
        <p:txBody>
          <a:bodyPr wrap="square">
            <a:noAutofit/>
          </a:bodyPr>
          <a:lstStyle/>
          <a:p>
            <a:pPr marL="0" marR="0" lvl="0" indent="0" defTabSz="121914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50" normalizeH="0" baseline="0" noProof="0">
                <a:ln w="0"/>
                <a:solidFill>
                  <a:schemeClr val="bg1"/>
                </a:solidFill>
                <a:effectLst>
                  <a:innerShdw blurRad="63500" dist="50800" dir="13500000">
                    <a:srgbClr val="000000">
                      <a:alpha val="50000"/>
                    </a:srgbClr>
                  </a:innerShdw>
                </a:effectLst>
                <a:uLnTx/>
                <a:uFillTx/>
                <a:latin typeface="Magneto" panose="04030805050802020D02" pitchFamily="82" charset="0"/>
                <a:ea typeface="+mn-ea"/>
                <a:cs typeface="+mn-cs"/>
              </a:rPr>
              <a:t>Inspired by Future Mobility</a:t>
            </a:r>
          </a:p>
        </p:txBody>
      </p:sp>
    </p:spTree>
    <p:extLst>
      <p:ext uri="{BB962C8B-B14F-4D97-AF65-F5344CB8AC3E}">
        <p14:creationId xmlns:p14="http://schemas.microsoft.com/office/powerpoint/2010/main" val="259790330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CEBF634F-FA3A-426A-B039-BBA003C7360B}"/>
              </a:ext>
            </a:extLst>
          </p:cNvPr>
          <p:cNvSpPr>
            <a:spLocks noGrp="1"/>
          </p:cNvSpPr>
          <p:nvPr>
            <p:ph type="title"/>
          </p:nvPr>
        </p:nvSpPr>
        <p:spPr>
          <a:xfrm>
            <a:off x="348445" y="571055"/>
            <a:ext cx="11508196"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2400"/>
            </a:lvl1pPr>
          </a:lstStyle>
          <a:p>
            <a:pPr lvl="0" algn="l" rtl="0" eaLnBrk="1" fontAlgn="base" hangingPunct="1">
              <a:spcBef>
                <a:spcPct val="0"/>
              </a:spcBef>
              <a:spcAft>
                <a:spcPct val="0"/>
              </a:spcAft>
            </a:pPr>
            <a:r>
              <a:rPr lang="en-US"/>
              <a:t>Click to edit Master title style</a:t>
            </a:r>
          </a:p>
        </p:txBody>
      </p:sp>
    </p:spTree>
    <p:extLst>
      <p:ext uri="{BB962C8B-B14F-4D97-AF65-F5344CB8AC3E}">
        <p14:creationId xmlns:p14="http://schemas.microsoft.com/office/powerpoint/2010/main" val="3294300595"/>
      </p:ext>
    </p:extLst>
  </p:cSld>
  <p:clrMapOvr>
    <a:masterClrMapping/>
  </p:clrMapOvr>
  <p:extLst>
    <p:ext uri="{DCECCB84-F9BA-43D5-87BE-67443E8EF086}">
      <p15:sldGuideLst xmlns:p15="http://schemas.microsoft.com/office/powerpoint/2012/main">
        <p15:guide id="1" orient="horz" pos="2880">
          <p15:clr>
            <a:srgbClr val="FBAE40"/>
          </p15:clr>
        </p15:guide>
        <p15:guide id="2" pos="512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CEBF634F-FA3A-426A-B039-BBA003C7360B}"/>
              </a:ext>
            </a:extLst>
          </p:cNvPr>
          <p:cNvSpPr>
            <a:spLocks noGrp="1"/>
          </p:cNvSpPr>
          <p:nvPr>
            <p:ph type="title"/>
          </p:nvPr>
        </p:nvSpPr>
        <p:spPr>
          <a:xfrm>
            <a:off x="348445" y="571055"/>
            <a:ext cx="11508196"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2400"/>
            </a:lvl1pPr>
          </a:lstStyle>
          <a:p>
            <a:pPr lvl="0" algn="l" rtl="0" eaLnBrk="1" fontAlgn="base" hangingPunct="1">
              <a:spcBef>
                <a:spcPct val="0"/>
              </a:spcBef>
              <a:spcAft>
                <a:spcPct val="0"/>
              </a:spcAft>
            </a:pPr>
            <a:r>
              <a:rPr lang="en-US"/>
              <a:t>Click to edit Master title style</a:t>
            </a:r>
          </a:p>
        </p:txBody>
      </p:sp>
      <p:sp>
        <p:nvSpPr>
          <p:cNvPr id="6" name="Text Placeholder 2">
            <a:extLst>
              <a:ext uri="{FF2B5EF4-FFF2-40B4-BE49-F238E27FC236}">
                <a16:creationId xmlns:a16="http://schemas.microsoft.com/office/drawing/2014/main" id="{FA1E8C63-114A-46F2-852A-2027A97D52E0}"/>
              </a:ext>
            </a:extLst>
          </p:cNvPr>
          <p:cNvSpPr>
            <a:spLocks noGrp="1"/>
          </p:cNvSpPr>
          <p:nvPr>
            <p:ph idx="10"/>
          </p:nvPr>
        </p:nvSpPr>
        <p:spPr>
          <a:xfrm>
            <a:off x="348445" y="1268760"/>
            <a:ext cx="11508196" cy="5040000"/>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355600" indent="-355600">
              <a:buClr>
                <a:srgbClr val="0070C0"/>
              </a:buClr>
              <a:buFont typeface="Wingdings" panose="05000000000000000000" pitchFamily="2" charset="2"/>
              <a:buChar char="§"/>
              <a:defRPr lang="en-US" sz="2000" dirty="0">
                <a:latin typeface="Facto" panose="00000500000000000000" pitchFamily="50" charset="0"/>
              </a:defRPr>
            </a:lvl1pPr>
            <a:lvl2pPr marL="723900" indent="-368300">
              <a:buClr>
                <a:srgbClr val="0070C0"/>
              </a:buClr>
              <a:buFont typeface="Arial" panose="020B0604020202020204" pitchFamily="34" charset="0"/>
              <a:buChar char="•"/>
              <a:defRPr lang="en-US" sz="1800" dirty="0">
                <a:latin typeface="Facto" panose="00000500000000000000" pitchFamily="50" charset="0"/>
              </a:defRPr>
            </a:lvl2pPr>
            <a:lvl3pPr marL="1079500" indent="-355600">
              <a:buClr>
                <a:srgbClr val="0070C0"/>
              </a:buClr>
              <a:buSzPct val="100000"/>
              <a:buFont typeface="Courier New" panose="02070309020205020404" pitchFamily="49" charset="0"/>
              <a:buChar char="o"/>
              <a:defRPr lang="en-US" sz="1400" dirty="0">
                <a:latin typeface="Facto" panose="00000500000000000000" pitchFamily="50" charset="0"/>
              </a:defRPr>
            </a:lvl3pPr>
            <a:lvl4pPr marL="1435100" indent="-355600">
              <a:buClr>
                <a:srgbClr val="0070C0"/>
              </a:buClr>
              <a:defRPr lang="en-US" sz="1400" dirty="0">
                <a:latin typeface="Facto" panose="00000500000000000000" pitchFamily="50" charset="0"/>
              </a:defRPr>
            </a:lvl4pPr>
            <a:lvl5pPr marL="1790700" indent="-355600">
              <a:buClr>
                <a:srgbClr val="0070C0"/>
              </a:buClr>
              <a:defRPr lang="en-US" sz="1400" dirty="0">
                <a:latin typeface="Facto"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4238121"/>
      </p:ext>
    </p:extLst>
  </p:cSld>
  <p:clrMapOvr>
    <a:masterClrMapping/>
  </p:clrMapOvr>
  <p:extLst>
    <p:ext uri="{DCECCB84-F9BA-43D5-87BE-67443E8EF086}">
      <p15:sldGuideLst xmlns:p15="http://schemas.microsoft.com/office/powerpoint/2012/main">
        <p15:guide id="1" orient="horz" pos="2880">
          <p15:clr>
            <a:srgbClr val="FBAE40"/>
          </p15:clr>
        </p15:guide>
        <p15:guide id="2" pos="512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CEBF634F-FA3A-426A-B039-BBA003C7360B}"/>
              </a:ext>
            </a:extLst>
          </p:cNvPr>
          <p:cNvSpPr>
            <a:spLocks noGrp="1"/>
          </p:cNvSpPr>
          <p:nvPr>
            <p:ph type="title"/>
          </p:nvPr>
        </p:nvSpPr>
        <p:spPr>
          <a:xfrm>
            <a:off x="348445" y="571055"/>
            <a:ext cx="11508196"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2400"/>
            </a:lvl1pPr>
          </a:lstStyle>
          <a:p>
            <a:pPr lvl="0" algn="l" rtl="0" eaLnBrk="1" fontAlgn="base" hangingPunct="1">
              <a:spcBef>
                <a:spcPct val="0"/>
              </a:spcBef>
              <a:spcAft>
                <a:spcPct val="0"/>
              </a:spcAft>
            </a:pPr>
            <a:r>
              <a:rPr lang="en-US"/>
              <a:t>Click to edit Master title style</a:t>
            </a:r>
          </a:p>
        </p:txBody>
      </p:sp>
      <p:sp>
        <p:nvSpPr>
          <p:cNvPr id="5" name="Text Placeholder 2">
            <a:extLst>
              <a:ext uri="{FF2B5EF4-FFF2-40B4-BE49-F238E27FC236}">
                <a16:creationId xmlns:a16="http://schemas.microsoft.com/office/drawing/2014/main" id="{71A7E63A-843E-4B69-BBDA-24474DC20C07}"/>
              </a:ext>
            </a:extLst>
          </p:cNvPr>
          <p:cNvSpPr>
            <a:spLocks noGrp="1"/>
          </p:cNvSpPr>
          <p:nvPr>
            <p:ph idx="1"/>
          </p:nvPr>
        </p:nvSpPr>
        <p:spPr>
          <a:xfrm>
            <a:off x="348444" y="1268760"/>
            <a:ext cx="5580000" cy="5040000"/>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355600" indent="-355600">
              <a:buClr>
                <a:srgbClr val="0070C0"/>
              </a:buClr>
              <a:buFont typeface="Wingdings" panose="05000000000000000000" pitchFamily="2" charset="2"/>
              <a:buChar char="§"/>
              <a:defRPr lang="en-US" sz="2000" dirty="0">
                <a:latin typeface="Facto" panose="00000500000000000000" pitchFamily="50" charset="0"/>
              </a:defRPr>
            </a:lvl1pPr>
            <a:lvl2pPr marL="723900" indent="-368300">
              <a:buClr>
                <a:srgbClr val="0070C0"/>
              </a:buClr>
              <a:buFont typeface="Arial" panose="020B0604020202020204" pitchFamily="34" charset="0"/>
              <a:buChar char="•"/>
              <a:defRPr lang="en-US" sz="1800" dirty="0">
                <a:latin typeface="Facto" panose="00000500000000000000" pitchFamily="50" charset="0"/>
              </a:defRPr>
            </a:lvl2pPr>
            <a:lvl3pPr marL="1079500" indent="-355600">
              <a:buClr>
                <a:srgbClr val="0070C0"/>
              </a:buClr>
              <a:buSzPct val="100000"/>
              <a:buFont typeface="Courier New" panose="02070309020205020404" pitchFamily="49" charset="0"/>
              <a:buChar char="o"/>
              <a:defRPr lang="en-US" sz="1400" dirty="0">
                <a:latin typeface="Facto" panose="00000500000000000000" pitchFamily="50" charset="0"/>
              </a:defRPr>
            </a:lvl3pPr>
            <a:lvl4pPr marL="1435100" indent="-355600">
              <a:buClr>
                <a:srgbClr val="0070C0"/>
              </a:buClr>
              <a:defRPr lang="en-US" sz="1400" dirty="0">
                <a:latin typeface="Facto" panose="00000500000000000000" pitchFamily="50" charset="0"/>
              </a:defRPr>
            </a:lvl4pPr>
            <a:lvl5pPr marL="1790700" indent="-355600">
              <a:buClr>
                <a:srgbClr val="0070C0"/>
              </a:buClr>
              <a:defRPr lang="en-US" sz="1400" dirty="0">
                <a:latin typeface="Facto"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
            <a:extLst>
              <a:ext uri="{FF2B5EF4-FFF2-40B4-BE49-F238E27FC236}">
                <a16:creationId xmlns:a16="http://schemas.microsoft.com/office/drawing/2014/main" id="{D09483BC-9FAD-41E8-89AF-CE54315A0EDE}"/>
              </a:ext>
            </a:extLst>
          </p:cNvPr>
          <p:cNvSpPr>
            <a:spLocks noGrp="1"/>
          </p:cNvSpPr>
          <p:nvPr>
            <p:ph idx="10"/>
          </p:nvPr>
        </p:nvSpPr>
        <p:spPr>
          <a:xfrm>
            <a:off x="6276640" y="1268760"/>
            <a:ext cx="5580000" cy="5040000"/>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355600" indent="-355600">
              <a:buClr>
                <a:srgbClr val="0070C0"/>
              </a:buClr>
              <a:buFont typeface="Wingdings" panose="05000000000000000000" pitchFamily="2" charset="2"/>
              <a:buChar char="§"/>
              <a:defRPr lang="en-US" sz="2000" dirty="0">
                <a:latin typeface="Facto" panose="00000500000000000000" pitchFamily="50" charset="0"/>
              </a:defRPr>
            </a:lvl1pPr>
            <a:lvl2pPr marL="723900" indent="-368300">
              <a:buClr>
                <a:srgbClr val="0070C0"/>
              </a:buClr>
              <a:buFont typeface="Arial" panose="020B0604020202020204" pitchFamily="34" charset="0"/>
              <a:buChar char="•"/>
              <a:defRPr lang="en-US" sz="1800" dirty="0">
                <a:latin typeface="Facto" panose="00000500000000000000" pitchFamily="50" charset="0"/>
              </a:defRPr>
            </a:lvl2pPr>
            <a:lvl3pPr marL="1079500" indent="-355600">
              <a:buClr>
                <a:srgbClr val="0070C0"/>
              </a:buClr>
              <a:buSzPct val="100000"/>
              <a:buFont typeface="Courier New" panose="02070309020205020404" pitchFamily="49" charset="0"/>
              <a:buChar char="o"/>
              <a:defRPr lang="en-US" sz="1400" dirty="0">
                <a:latin typeface="Facto" panose="00000500000000000000" pitchFamily="50" charset="0"/>
              </a:defRPr>
            </a:lvl3pPr>
            <a:lvl4pPr marL="1435100" indent="-355600">
              <a:buClr>
                <a:srgbClr val="0070C0"/>
              </a:buClr>
              <a:defRPr lang="en-US" sz="1400" dirty="0">
                <a:latin typeface="Facto" panose="00000500000000000000" pitchFamily="50" charset="0"/>
              </a:defRPr>
            </a:lvl4pPr>
            <a:lvl5pPr marL="1790700" indent="-355600">
              <a:buClr>
                <a:srgbClr val="0070C0"/>
              </a:buClr>
              <a:defRPr lang="en-US" sz="1400" dirty="0">
                <a:latin typeface="Facto"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6896207"/>
      </p:ext>
    </p:extLst>
  </p:cSld>
  <p:clrMapOvr>
    <a:masterClrMapping/>
  </p:clrMapOvr>
  <p:extLst>
    <p:ext uri="{DCECCB84-F9BA-43D5-87BE-67443E8EF086}">
      <p15:sldGuideLst xmlns:p15="http://schemas.microsoft.com/office/powerpoint/2012/main">
        <p15:guide id="1" orient="horz" pos="2880">
          <p15:clr>
            <a:srgbClr val="FBAE40"/>
          </p15:clr>
        </p15:guide>
        <p15:guide id="2" pos="512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348807" y="980728"/>
            <a:ext cx="11520000" cy="315428"/>
          </a:xfrm>
          <a:prstGeom prst="rect">
            <a:avLst/>
          </a:prstGeom>
        </p:spPr>
        <p:txBody>
          <a:bodyPr anchor="ctr">
            <a:noAutofit/>
          </a:bodyPr>
          <a:lstStyle>
            <a:lvl1pPr marL="0" indent="0">
              <a:buNone/>
              <a:defRPr sz="1800">
                <a:solidFill>
                  <a:srgbClr val="0070C0"/>
                </a:solidFill>
              </a:defRPr>
            </a:lvl1pPr>
          </a:lstStyle>
          <a:p>
            <a:pPr lvl="0"/>
            <a:r>
              <a:rPr lang="en-US"/>
              <a:t>Click to edit Master text styles</a:t>
            </a:r>
          </a:p>
        </p:txBody>
      </p:sp>
      <p:sp>
        <p:nvSpPr>
          <p:cNvPr id="8" name="Title Placeholder 1"/>
          <p:cNvSpPr>
            <a:spLocks noGrp="1"/>
          </p:cNvSpPr>
          <p:nvPr>
            <p:ph type="title"/>
          </p:nvPr>
        </p:nvSpPr>
        <p:spPr>
          <a:xfrm>
            <a:off x="344507" y="577802"/>
            <a:ext cx="11520000"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2400"/>
            </a:lvl1pPr>
          </a:lstStyle>
          <a:p>
            <a:pPr lvl="0" algn="l" rtl="0" eaLnBrk="1" fontAlgn="base" hangingPunct="1">
              <a:spcBef>
                <a:spcPct val="0"/>
              </a:spcBef>
              <a:spcAft>
                <a:spcPct val="0"/>
              </a:spcAft>
            </a:pPr>
            <a:r>
              <a:rPr lang="en-US"/>
              <a:t>Click to edit Master title style</a:t>
            </a:r>
          </a:p>
        </p:txBody>
      </p:sp>
    </p:spTree>
    <p:extLst>
      <p:ext uri="{BB962C8B-B14F-4D97-AF65-F5344CB8AC3E}">
        <p14:creationId xmlns:p14="http://schemas.microsoft.com/office/powerpoint/2010/main" val="378504289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348807" y="980728"/>
            <a:ext cx="11520000" cy="315428"/>
          </a:xfrm>
          <a:prstGeom prst="rect">
            <a:avLst/>
          </a:prstGeom>
        </p:spPr>
        <p:txBody>
          <a:bodyPr anchor="ctr">
            <a:noAutofit/>
          </a:bodyPr>
          <a:lstStyle>
            <a:lvl1pPr marL="0" indent="0">
              <a:buNone/>
              <a:defRPr sz="1800">
                <a:solidFill>
                  <a:srgbClr val="0070C0"/>
                </a:solidFill>
              </a:defRPr>
            </a:lvl1pPr>
          </a:lstStyle>
          <a:p>
            <a:pPr lvl="0"/>
            <a:r>
              <a:rPr lang="en-US"/>
              <a:t>Click to edit Master text styles</a:t>
            </a:r>
          </a:p>
        </p:txBody>
      </p:sp>
      <p:sp>
        <p:nvSpPr>
          <p:cNvPr id="8" name="Title Placeholder 1"/>
          <p:cNvSpPr>
            <a:spLocks noGrp="1"/>
          </p:cNvSpPr>
          <p:nvPr>
            <p:ph type="title"/>
          </p:nvPr>
        </p:nvSpPr>
        <p:spPr>
          <a:xfrm>
            <a:off x="344507" y="577802"/>
            <a:ext cx="11520000"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2400"/>
            </a:lvl1pPr>
          </a:lstStyle>
          <a:p>
            <a:pPr lvl="0" algn="l" rtl="0" eaLnBrk="1" fontAlgn="base" hangingPunct="1">
              <a:spcBef>
                <a:spcPct val="0"/>
              </a:spcBef>
              <a:spcAft>
                <a:spcPct val="0"/>
              </a:spcAft>
            </a:pPr>
            <a:r>
              <a:rPr lang="en-US"/>
              <a:t>Click to edit Master title style</a:t>
            </a:r>
          </a:p>
        </p:txBody>
      </p:sp>
      <p:sp>
        <p:nvSpPr>
          <p:cNvPr id="5" name="Text Placeholder 2">
            <a:extLst>
              <a:ext uri="{FF2B5EF4-FFF2-40B4-BE49-F238E27FC236}">
                <a16:creationId xmlns:a16="http://schemas.microsoft.com/office/drawing/2014/main" id="{AEF29181-AEBE-40D2-88E5-66151D830FDC}"/>
              </a:ext>
            </a:extLst>
          </p:cNvPr>
          <p:cNvSpPr>
            <a:spLocks noGrp="1"/>
          </p:cNvSpPr>
          <p:nvPr>
            <p:ph idx="10"/>
          </p:nvPr>
        </p:nvSpPr>
        <p:spPr>
          <a:xfrm>
            <a:off x="348445" y="1485304"/>
            <a:ext cx="11508196" cy="4680000"/>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355600" indent="-355600">
              <a:buClr>
                <a:srgbClr val="0070C0"/>
              </a:buClr>
              <a:buFont typeface="Wingdings" panose="05000000000000000000" pitchFamily="2" charset="2"/>
              <a:buChar char="§"/>
              <a:defRPr lang="en-US" sz="2000" dirty="0">
                <a:latin typeface="Facto" panose="00000500000000000000" pitchFamily="50" charset="0"/>
              </a:defRPr>
            </a:lvl1pPr>
            <a:lvl2pPr marL="723900" indent="-368300">
              <a:buClr>
                <a:srgbClr val="0070C0"/>
              </a:buClr>
              <a:buFont typeface="Arial" panose="020B0604020202020204" pitchFamily="34" charset="0"/>
              <a:buChar char="•"/>
              <a:defRPr lang="en-US" sz="1800" dirty="0">
                <a:latin typeface="Facto" panose="00000500000000000000" pitchFamily="50" charset="0"/>
              </a:defRPr>
            </a:lvl2pPr>
            <a:lvl3pPr marL="1079500" indent="-355600">
              <a:buClr>
                <a:srgbClr val="0070C0"/>
              </a:buClr>
              <a:buSzPct val="100000"/>
              <a:buFont typeface="Courier New" panose="02070309020205020404" pitchFamily="49" charset="0"/>
              <a:buChar char="o"/>
              <a:defRPr lang="en-US" sz="1400" dirty="0">
                <a:latin typeface="Facto" panose="00000500000000000000" pitchFamily="50" charset="0"/>
              </a:defRPr>
            </a:lvl3pPr>
            <a:lvl4pPr marL="1435100" indent="-355600">
              <a:buClr>
                <a:srgbClr val="0070C0"/>
              </a:buClr>
              <a:defRPr lang="en-US" sz="1400" dirty="0">
                <a:latin typeface="Facto" panose="00000500000000000000" pitchFamily="50" charset="0"/>
              </a:defRPr>
            </a:lvl4pPr>
            <a:lvl5pPr marL="1790700" indent="-355600">
              <a:buClr>
                <a:srgbClr val="0070C0"/>
              </a:buClr>
              <a:defRPr lang="en-US" sz="1400" dirty="0">
                <a:latin typeface="Facto"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514573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348807" y="980728"/>
            <a:ext cx="11520000" cy="315428"/>
          </a:xfrm>
          <a:prstGeom prst="rect">
            <a:avLst/>
          </a:prstGeom>
        </p:spPr>
        <p:txBody>
          <a:bodyPr anchor="ctr">
            <a:noAutofit/>
          </a:bodyPr>
          <a:lstStyle>
            <a:lvl1pPr marL="0" indent="0">
              <a:buNone/>
              <a:defRPr sz="1800">
                <a:solidFill>
                  <a:srgbClr val="0070C0"/>
                </a:solidFill>
              </a:defRPr>
            </a:lvl1pPr>
          </a:lstStyle>
          <a:p>
            <a:pPr lvl="0"/>
            <a:r>
              <a:rPr lang="en-US"/>
              <a:t>Click to edit Master text styles</a:t>
            </a:r>
          </a:p>
        </p:txBody>
      </p:sp>
      <p:sp>
        <p:nvSpPr>
          <p:cNvPr id="8" name="Title Placeholder 1"/>
          <p:cNvSpPr>
            <a:spLocks noGrp="1"/>
          </p:cNvSpPr>
          <p:nvPr>
            <p:ph type="title"/>
          </p:nvPr>
        </p:nvSpPr>
        <p:spPr>
          <a:xfrm>
            <a:off x="344507" y="577802"/>
            <a:ext cx="11520000"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2400"/>
            </a:lvl1pPr>
          </a:lstStyle>
          <a:p>
            <a:pPr lvl="0" algn="l" rtl="0" eaLnBrk="1" fontAlgn="base" hangingPunct="1">
              <a:spcBef>
                <a:spcPct val="0"/>
              </a:spcBef>
              <a:spcAft>
                <a:spcPct val="0"/>
              </a:spcAft>
            </a:pPr>
            <a:r>
              <a:rPr lang="en-US"/>
              <a:t>Click to edit Master title style</a:t>
            </a:r>
          </a:p>
        </p:txBody>
      </p:sp>
      <p:sp>
        <p:nvSpPr>
          <p:cNvPr id="9" name="Text Placeholder 2">
            <a:extLst>
              <a:ext uri="{FF2B5EF4-FFF2-40B4-BE49-F238E27FC236}">
                <a16:creationId xmlns:a16="http://schemas.microsoft.com/office/drawing/2014/main" id="{9CF3D1D8-4D2E-4677-A7F8-F4D62F034A34}"/>
              </a:ext>
            </a:extLst>
          </p:cNvPr>
          <p:cNvSpPr>
            <a:spLocks noGrp="1"/>
          </p:cNvSpPr>
          <p:nvPr>
            <p:ph idx="10"/>
          </p:nvPr>
        </p:nvSpPr>
        <p:spPr>
          <a:xfrm>
            <a:off x="348444" y="1485304"/>
            <a:ext cx="5580000" cy="4680000"/>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355600" indent="-355600">
              <a:buClr>
                <a:srgbClr val="0070C0"/>
              </a:buClr>
              <a:buFont typeface="Wingdings" panose="05000000000000000000" pitchFamily="2" charset="2"/>
              <a:buChar char="§"/>
              <a:defRPr lang="en-US" sz="2000" dirty="0">
                <a:latin typeface="Facto" panose="00000500000000000000" pitchFamily="50" charset="0"/>
              </a:defRPr>
            </a:lvl1pPr>
            <a:lvl2pPr marL="723900" indent="-368300">
              <a:buClr>
                <a:srgbClr val="0070C0"/>
              </a:buClr>
              <a:buFont typeface="Arial" panose="020B0604020202020204" pitchFamily="34" charset="0"/>
              <a:buChar char="•"/>
              <a:defRPr lang="en-US" sz="1800" dirty="0">
                <a:latin typeface="Facto" panose="00000500000000000000" pitchFamily="50" charset="0"/>
              </a:defRPr>
            </a:lvl2pPr>
            <a:lvl3pPr marL="1079500" indent="-355600">
              <a:buClr>
                <a:srgbClr val="0070C0"/>
              </a:buClr>
              <a:buSzPct val="100000"/>
              <a:buFont typeface="Courier New" panose="02070309020205020404" pitchFamily="49" charset="0"/>
              <a:buChar char="o"/>
              <a:defRPr lang="en-US" sz="1400" dirty="0">
                <a:latin typeface="Facto" panose="00000500000000000000" pitchFamily="50" charset="0"/>
              </a:defRPr>
            </a:lvl3pPr>
            <a:lvl4pPr marL="1435100" indent="-355600">
              <a:buClr>
                <a:srgbClr val="0070C0"/>
              </a:buClr>
              <a:defRPr lang="en-US" sz="1400" dirty="0">
                <a:latin typeface="Facto" panose="00000500000000000000" pitchFamily="50" charset="0"/>
              </a:defRPr>
            </a:lvl4pPr>
            <a:lvl5pPr marL="1790700" indent="-355600">
              <a:buClr>
                <a:srgbClr val="0070C0"/>
              </a:buClr>
              <a:defRPr lang="en-US" sz="1400" dirty="0">
                <a:latin typeface="Facto"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8BAEACDA-1B4B-416D-87B8-34CB9BC7DED5}"/>
              </a:ext>
            </a:extLst>
          </p:cNvPr>
          <p:cNvSpPr>
            <a:spLocks noGrp="1"/>
          </p:cNvSpPr>
          <p:nvPr>
            <p:ph idx="14"/>
          </p:nvPr>
        </p:nvSpPr>
        <p:spPr>
          <a:xfrm>
            <a:off x="6263556" y="1485304"/>
            <a:ext cx="5580000" cy="4680000"/>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355600" indent="-355600">
              <a:buClr>
                <a:srgbClr val="0070C0"/>
              </a:buClr>
              <a:buFont typeface="Wingdings" panose="05000000000000000000" pitchFamily="2" charset="2"/>
              <a:buChar char="§"/>
              <a:defRPr lang="en-US" sz="2000" dirty="0">
                <a:latin typeface="Facto" panose="00000500000000000000" pitchFamily="50" charset="0"/>
              </a:defRPr>
            </a:lvl1pPr>
            <a:lvl2pPr marL="723900" indent="-368300">
              <a:buClr>
                <a:srgbClr val="0070C0"/>
              </a:buClr>
              <a:buFont typeface="Arial" panose="020B0604020202020204" pitchFamily="34" charset="0"/>
              <a:buChar char="•"/>
              <a:defRPr lang="en-US" sz="1800" dirty="0">
                <a:latin typeface="Facto" panose="00000500000000000000" pitchFamily="50" charset="0"/>
              </a:defRPr>
            </a:lvl2pPr>
            <a:lvl3pPr marL="1079500" indent="-355600">
              <a:buClr>
                <a:srgbClr val="0070C0"/>
              </a:buClr>
              <a:buSzPct val="100000"/>
              <a:buFont typeface="Courier New" panose="02070309020205020404" pitchFamily="49" charset="0"/>
              <a:buChar char="o"/>
              <a:defRPr lang="en-US" sz="1400" dirty="0">
                <a:latin typeface="Facto" panose="00000500000000000000" pitchFamily="50" charset="0"/>
              </a:defRPr>
            </a:lvl3pPr>
            <a:lvl4pPr marL="1435100" indent="-355600">
              <a:buClr>
                <a:srgbClr val="0070C0"/>
              </a:buClr>
              <a:defRPr lang="en-US" sz="1400" dirty="0">
                <a:latin typeface="Facto" panose="00000500000000000000" pitchFamily="50" charset="0"/>
              </a:defRPr>
            </a:lvl4pPr>
            <a:lvl5pPr marL="1790700" indent="-355600">
              <a:buClr>
                <a:srgbClr val="0070C0"/>
              </a:buClr>
              <a:defRPr lang="en-US" sz="1400" dirty="0">
                <a:latin typeface="Facto"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79776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348807" y="980728"/>
            <a:ext cx="11520000" cy="315428"/>
          </a:xfrm>
          <a:prstGeom prst="rect">
            <a:avLst/>
          </a:prstGeom>
        </p:spPr>
        <p:txBody>
          <a:bodyPr anchor="ctr">
            <a:noAutofit/>
          </a:bodyPr>
          <a:lstStyle>
            <a:lvl1pPr marL="0" indent="0">
              <a:buNone/>
              <a:defRPr sz="1800">
                <a:solidFill>
                  <a:srgbClr val="0070C0"/>
                </a:solidFill>
              </a:defRPr>
            </a:lvl1pPr>
          </a:lstStyle>
          <a:p>
            <a:pPr lvl="0"/>
            <a:r>
              <a:rPr lang="en-US"/>
              <a:t>Click to edit Master text styles</a:t>
            </a:r>
          </a:p>
        </p:txBody>
      </p:sp>
      <p:sp>
        <p:nvSpPr>
          <p:cNvPr id="8" name="Title Placeholder 1"/>
          <p:cNvSpPr>
            <a:spLocks noGrp="1"/>
          </p:cNvSpPr>
          <p:nvPr>
            <p:ph type="title"/>
          </p:nvPr>
        </p:nvSpPr>
        <p:spPr>
          <a:xfrm>
            <a:off x="344507" y="577802"/>
            <a:ext cx="11520000"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2400"/>
            </a:lvl1pPr>
          </a:lstStyle>
          <a:p>
            <a:pPr lvl="0" algn="l" rtl="0" eaLnBrk="1" fontAlgn="base" hangingPunct="1">
              <a:spcBef>
                <a:spcPct val="0"/>
              </a:spcBef>
              <a:spcAft>
                <a:spcPct val="0"/>
              </a:spcAft>
            </a:pPr>
            <a:r>
              <a:rPr lang="en-US"/>
              <a:t>Click to edit Master title style</a:t>
            </a:r>
          </a:p>
        </p:txBody>
      </p:sp>
    </p:spTree>
    <p:extLst>
      <p:ext uri="{BB962C8B-B14F-4D97-AF65-F5344CB8AC3E}">
        <p14:creationId xmlns:p14="http://schemas.microsoft.com/office/powerpoint/2010/main" val="119429015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rofile">
    <p:spTree>
      <p:nvGrpSpPr>
        <p:cNvPr id="1" name=""/>
        <p:cNvGrpSpPr/>
        <p:nvPr/>
      </p:nvGrpSpPr>
      <p:grpSpPr>
        <a:xfrm>
          <a:off x="0" y="0"/>
          <a:ext cx="0" cy="0"/>
          <a:chOff x="0" y="0"/>
          <a:chExt cx="0" cy="0"/>
        </a:xfrm>
      </p:grpSpPr>
      <p:sp>
        <p:nvSpPr>
          <p:cNvPr id="48" name="Rectangle 15">
            <a:extLst>
              <a:ext uri="{FF2B5EF4-FFF2-40B4-BE49-F238E27FC236}">
                <a16:creationId xmlns:a16="http://schemas.microsoft.com/office/drawing/2014/main" id="{E388981B-E7FC-4227-B884-DE08EA49BE35}"/>
              </a:ext>
            </a:extLst>
          </p:cNvPr>
          <p:cNvSpPr>
            <a:spLocks noChangeArrowheads="1"/>
          </p:cNvSpPr>
          <p:nvPr userDrawn="1"/>
        </p:nvSpPr>
        <p:spPr bwMode="gray">
          <a:xfrm>
            <a:off x="362183" y="3121277"/>
            <a:ext cx="5682688" cy="3404071"/>
          </a:xfrm>
          <a:prstGeom prst="rect">
            <a:avLst/>
          </a:prstGeom>
          <a:noFill/>
          <a:ln w="317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36000" bIns="36000"/>
          <a:lstStyle/>
          <a:p>
            <a:pPr marL="228584" indent="-228584" algn="just" defTabSz="1219110">
              <a:spcBef>
                <a:spcPts val="600"/>
              </a:spcBef>
              <a:buClr>
                <a:srgbClr val="4F81BD">
                  <a:lumMod val="40000"/>
                  <a:lumOff val="60000"/>
                </a:srgbClr>
              </a:buClr>
              <a:buSzPct val="150000"/>
              <a:buFont typeface="Wingdings" pitchFamily="2" charset="2"/>
              <a:buChar char="§"/>
              <a:defRPr/>
            </a:pPr>
            <a:endParaRPr lang="en-US" sz="1067">
              <a:solidFill>
                <a:prstClr val="black"/>
              </a:solidFill>
              <a:latin typeface="Facto" panose="00000500000000000000" pitchFamily="50" charset="0"/>
              <a:cs typeface="Calibri" panose="020F0502020204030204" pitchFamily="34" charset="0"/>
            </a:endParaRPr>
          </a:p>
        </p:txBody>
      </p:sp>
      <p:sp>
        <p:nvSpPr>
          <p:cNvPr id="6" name="Title Placeholder 1"/>
          <p:cNvSpPr>
            <a:spLocks noGrp="1"/>
          </p:cNvSpPr>
          <p:nvPr>
            <p:ph type="title" hasCustomPrompt="1"/>
          </p:nvPr>
        </p:nvSpPr>
        <p:spPr>
          <a:xfrm>
            <a:off x="368658" y="559605"/>
            <a:ext cx="5838799"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a:latin typeface="Facto" panose="00000500000000000000" pitchFamily="50" charset="0"/>
              </a:defRPr>
            </a:lvl1pPr>
          </a:lstStyle>
          <a:p>
            <a:pPr lvl="0" algn="l" rtl="0" eaLnBrk="1" fontAlgn="base" hangingPunct="1">
              <a:spcBef>
                <a:spcPct val="0"/>
              </a:spcBef>
              <a:spcAft>
                <a:spcPct val="0"/>
              </a:spcAft>
            </a:pPr>
            <a:r>
              <a:rPr lang="en-US"/>
              <a:t>Enter Role</a:t>
            </a:r>
          </a:p>
        </p:txBody>
      </p:sp>
      <p:sp>
        <p:nvSpPr>
          <p:cNvPr id="45" name="Rectangle 6">
            <a:extLst>
              <a:ext uri="{FF2B5EF4-FFF2-40B4-BE49-F238E27FC236}">
                <a16:creationId xmlns:a16="http://schemas.microsoft.com/office/drawing/2014/main" id="{045365A5-7562-4010-94BE-FA2C0156A7C6}"/>
              </a:ext>
            </a:extLst>
          </p:cNvPr>
          <p:cNvSpPr>
            <a:spLocks noChangeArrowheads="1"/>
          </p:cNvSpPr>
          <p:nvPr userDrawn="1"/>
        </p:nvSpPr>
        <p:spPr bwMode="gray">
          <a:xfrm>
            <a:off x="1881196" y="1127232"/>
            <a:ext cx="1169285" cy="827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3025" tIns="36512" rIns="73025" bIns="36512">
            <a:spAutoFit/>
          </a:bodyPr>
          <a:lstStyle/>
          <a:p>
            <a:pPr defTabSz="585744" eaLnBrk="0" hangingPunct="0">
              <a:spcBef>
                <a:spcPts val="600"/>
              </a:spcBef>
            </a:pPr>
            <a:r>
              <a:rPr lang="en-US" sz="1300" b="0">
                <a:solidFill>
                  <a:srgbClr val="000000"/>
                </a:solidFill>
                <a:latin typeface="Facto" panose="00000500000000000000" pitchFamily="50" charset="0"/>
                <a:cs typeface="Calibri" panose="020F0502020204030204" pitchFamily="34" charset="0"/>
              </a:rPr>
              <a:t>Name :</a:t>
            </a:r>
          </a:p>
          <a:p>
            <a:pPr defTabSz="585744" eaLnBrk="0" hangingPunct="0">
              <a:spcBef>
                <a:spcPts val="600"/>
              </a:spcBef>
            </a:pPr>
            <a:r>
              <a:rPr lang="en-US" sz="1300" b="0">
                <a:solidFill>
                  <a:srgbClr val="000000"/>
                </a:solidFill>
                <a:latin typeface="Facto" panose="00000500000000000000" pitchFamily="50" charset="0"/>
                <a:cs typeface="Calibri" panose="020F0502020204030204" pitchFamily="34" charset="0"/>
              </a:rPr>
              <a:t>Experience :</a:t>
            </a:r>
            <a:endParaRPr lang="en-US" sz="1300" b="0">
              <a:solidFill>
                <a:prstClr val="black"/>
              </a:solidFill>
              <a:latin typeface="Facto" panose="00000500000000000000" pitchFamily="50" charset="0"/>
              <a:cs typeface="Calibri" panose="020F0502020204030204" pitchFamily="34" charset="0"/>
            </a:endParaRPr>
          </a:p>
          <a:p>
            <a:pPr defTabSz="585744" eaLnBrk="0" hangingPunct="0">
              <a:spcBef>
                <a:spcPts val="600"/>
              </a:spcBef>
            </a:pPr>
            <a:r>
              <a:rPr lang="en-US" sz="1300" b="0">
                <a:solidFill>
                  <a:srgbClr val="000000"/>
                </a:solidFill>
                <a:latin typeface="Facto" panose="00000500000000000000" pitchFamily="50" charset="0"/>
                <a:cs typeface="Calibri" panose="020F0502020204030204" pitchFamily="34" charset="0"/>
              </a:rPr>
              <a:t>Domain : </a:t>
            </a:r>
            <a:endParaRPr lang="en-US" sz="1300" b="0" u="sng">
              <a:solidFill>
                <a:srgbClr val="000000"/>
              </a:solidFill>
              <a:latin typeface="Facto" panose="00000500000000000000" pitchFamily="50" charset="0"/>
              <a:cs typeface="Calibri" panose="020F0502020204030204" pitchFamily="34" charset="0"/>
            </a:endParaRPr>
          </a:p>
        </p:txBody>
      </p:sp>
      <p:sp>
        <p:nvSpPr>
          <p:cNvPr id="46" name="Rectangle 7">
            <a:extLst>
              <a:ext uri="{FF2B5EF4-FFF2-40B4-BE49-F238E27FC236}">
                <a16:creationId xmlns:a16="http://schemas.microsoft.com/office/drawing/2014/main" id="{9604D8AB-9820-4583-8B24-45B3A4860D73}"/>
              </a:ext>
            </a:extLst>
          </p:cNvPr>
          <p:cNvSpPr>
            <a:spLocks noChangeArrowheads="1"/>
          </p:cNvSpPr>
          <p:nvPr userDrawn="1"/>
        </p:nvSpPr>
        <p:spPr bwMode="gray">
          <a:xfrm>
            <a:off x="6104927" y="934120"/>
            <a:ext cx="3657600" cy="240000"/>
          </a:xfrm>
          <a:prstGeom prst="parallelogram">
            <a:avLst/>
          </a:prstGeom>
          <a:solidFill>
            <a:schemeClr val="accent1">
              <a:lumMod val="75000"/>
            </a:schemeClr>
          </a:solidFill>
          <a:ln>
            <a:noFill/>
          </a:ln>
          <a:extLst>
            <a:ext uri="{91240B29-F687-4F45-9708-019B960494DF}">
              <a14:hiddenLine xmlns:a14="http://schemas.microsoft.com/office/drawing/2010/main" w="3175">
                <a:solidFill>
                  <a:srgbClr val="000000"/>
                </a:solidFill>
                <a:miter lim="800000"/>
                <a:headEnd/>
                <a:tailEnd/>
              </a14:hiddenLine>
            </a:ext>
          </a:extLst>
        </p:spPr>
        <p:txBody>
          <a:bodyPr wrap="none" lIns="36000" tIns="36000" rIns="36000" bIns="36000" anchor="ctr"/>
          <a:lstStyle/>
          <a:p>
            <a:pPr marL="195250" indent="-195250" defTabSz="1219110" eaLnBrk="0" hangingPunct="0">
              <a:lnSpc>
                <a:spcPct val="110000"/>
              </a:lnSpc>
              <a:spcAft>
                <a:spcPct val="20000"/>
              </a:spcAft>
              <a:buClr>
                <a:prstClr val="black"/>
              </a:buClr>
            </a:pPr>
            <a:r>
              <a:rPr lang="en-GB" sz="1100" b="1">
                <a:solidFill>
                  <a:prstClr val="white"/>
                </a:solidFill>
                <a:latin typeface="Facto" panose="00000500000000000000" pitchFamily="50" charset="0"/>
                <a:cs typeface="Calibri" panose="020F0502020204030204" pitchFamily="34" charset="0"/>
              </a:rPr>
              <a:t>SKILLS</a:t>
            </a:r>
          </a:p>
        </p:txBody>
      </p:sp>
      <p:sp>
        <p:nvSpPr>
          <p:cNvPr id="47" name="Rectangle 9">
            <a:extLst>
              <a:ext uri="{FF2B5EF4-FFF2-40B4-BE49-F238E27FC236}">
                <a16:creationId xmlns:a16="http://schemas.microsoft.com/office/drawing/2014/main" id="{5B71AA9D-392B-45DE-B6EB-5C70BF1F7FEE}"/>
              </a:ext>
            </a:extLst>
          </p:cNvPr>
          <p:cNvSpPr>
            <a:spLocks noChangeArrowheads="1"/>
          </p:cNvSpPr>
          <p:nvPr userDrawn="1"/>
        </p:nvSpPr>
        <p:spPr bwMode="gray">
          <a:xfrm>
            <a:off x="362181" y="2890499"/>
            <a:ext cx="3657600" cy="240000"/>
          </a:xfrm>
          <a:prstGeom prst="parallelogram">
            <a:avLst/>
          </a:prstGeom>
          <a:solidFill>
            <a:schemeClr val="accent1">
              <a:lumMod val="75000"/>
            </a:schemeClr>
          </a:solidFill>
          <a:ln>
            <a:noFill/>
          </a:ln>
        </p:spPr>
        <p:txBody>
          <a:bodyPr wrap="none" lIns="36000" tIns="36000" rIns="36000" bIns="36000" anchor="ctr"/>
          <a:lstStyle/>
          <a:p>
            <a:pPr marL="195250" indent="-195250" defTabSz="1219110" eaLnBrk="0" hangingPunct="0">
              <a:lnSpc>
                <a:spcPct val="110000"/>
              </a:lnSpc>
              <a:spcAft>
                <a:spcPct val="20000"/>
              </a:spcAft>
              <a:buClr>
                <a:prstClr val="black"/>
              </a:buClr>
            </a:pPr>
            <a:r>
              <a:rPr lang="en-US" sz="1100" b="1">
                <a:solidFill>
                  <a:prstClr val="white"/>
                </a:solidFill>
                <a:latin typeface="Facto" panose="00000500000000000000" pitchFamily="50" charset="0"/>
                <a:cs typeface="Calibri" panose="020F0502020204030204" pitchFamily="34" charset="0"/>
              </a:rPr>
              <a:t>PROFESSIONAL BACKGROUND</a:t>
            </a:r>
            <a:endParaRPr lang="en-GB" sz="1100" b="1">
              <a:solidFill>
                <a:prstClr val="white"/>
              </a:solidFill>
              <a:latin typeface="Facto" panose="00000500000000000000" pitchFamily="50" charset="0"/>
              <a:cs typeface="Calibri" panose="020F0502020204030204" pitchFamily="34" charset="0"/>
            </a:endParaRPr>
          </a:p>
        </p:txBody>
      </p:sp>
      <p:sp>
        <p:nvSpPr>
          <p:cNvPr id="49" name="Rectangle 9">
            <a:extLst>
              <a:ext uri="{FF2B5EF4-FFF2-40B4-BE49-F238E27FC236}">
                <a16:creationId xmlns:a16="http://schemas.microsoft.com/office/drawing/2014/main" id="{15448F0A-D1D0-41AC-BB29-42817F71D7DC}"/>
              </a:ext>
            </a:extLst>
          </p:cNvPr>
          <p:cNvSpPr>
            <a:spLocks noChangeArrowheads="1"/>
          </p:cNvSpPr>
          <p:nvPr userDrawn="1"/>
        </p:nvSpPr>
        <p:spPr bwMode="gray">
          <a:xfrm>
            <a:off x="6096000" y="2895759"/>
            <a:ext cx="3657600" cy="240000"/>
          </a:xfrm>
          <a:prstGeom prst="parallelogram">
            <a:avLst/>
          </a:prstGeom>
          <a:solidFill>
            <a:schemeClr val="accent1">
              <a:lumMod val="75000"/>
            </a:schemeClr>
          </a:solidFill>
          <a:ln>
            <a:noFill/>
          </a:ln>
          <a:extLst>
            <a:ext uri="{91240B29-F687-4F45-9708-019B960494DF}">
              <a14:hiddenLine xmlns:a14="http://schemas.microsoft.com/office/drawing/2010/main" w="3175">
                <a:solidFill>
                  <a:srgbClr val="000000"/>
                </a:solidFill>
                <a:miter lim="800000"/>
                <a:headEnd/>
                <a:tailEnd/>
              </a14:hiddenLine>
            </a:ext>
          </a:extLst>
        </p:spPr>
        <p:txBody>
          <a:bodyPr wrap="none" lIns="36000" tIns="36000" rIns="36000" bIns="36000" anchor="ctr"/>
          <a:lstStyle/>
          <a:p>
            <a:pPr marL="195250" indent="-195250" defTabSz="1219110" eaLnBrk="0" hangingPunct="0">
              <a:lnSpc>
                <a:spcPct val="110000"/>
              </a:lnSpc>
              <a:spcAft>
                <a:spcPct val="20000"/>
              </a:spcAft>
              <a:buClr>
                <a:prstClr val="black"/>
              </a:buClr>
            </a:pPr>
            <a:r>
              <a:rPr lang="en-GB" sz="1100" b="1">
                <a:solidFill>
                  <a:prstClr val="white"/>
                </a:solidFill>
                <a:latin typeface="Facto" panose="00000500000000000000" pitchFamily="50" charset="0"/>
                <a:cs typeface="Calibri" panose="020F0502020204030204" pitchFamily="34" charset="0"/>
              </a:rPr>
              <a:t>RELEVANT EXPERIENCE</a:t>
            </a:r>
          </a:p>
        </p:txBody>
      </p:sp>
      <p:sp>
        <p:nvSpPr>
          <p:cNvPr id="50" name="Rectangle 15">
            <a:extLst>
              <a:ext uri="{FF2B5EF4-FFF2-40B4-BE49-F238E27FC236}">
                <a16:creationId xmlns:a16="http://schemas.microsoft.com/office/drawing/2014/main" id="{781D1154-20ED-44D7-8A06-CBE0A8F6BADD}"/>
              </a:ext>
            </a:extLst>
          </p:cNvPr>
          <p:cNvSpPr>
            <a:spLocks noChangeArrowheads="1"/>
          </p:cNvSpPr>
          <p:nvPr userDrawn="1"/>
        </p:nvSpPr>
        <p:spPr bwMode="gray">
          <a:xfrm>
            <a:off x="6096000" y="3121278"/>
            <a:ext cx="5847725" cy="3404069"/>
          </a:xfrm>
          <a:prstGeom prst="rect">
            <a:avLst/>
          </a:prstGeom>
          <a:noFill/>
          <a:ln w="317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72000" tIns="36000" rIns="36000" bIns="36000"/>
          <a:lstStyle/>
          <a:p>
            <a:pPr algn="just" defTabSz="1219110">
              <a:buClr>
                <a:srgbClr val="C00000"/>
              </a:buClr>
              <a:buSzPct val="150000"/>
              <a:defRPr/>
            </a:pPr>
            <a:endParaRPr lang="en-GB" sz="1067">
              <a:solidFill>
                <a:prstClr val="black"/>
              </a:solidFill>
              <a:latin typeface="Facto" panose="00000500000000000000" pitchFamily="50" charset="0"/>
              <a:cs typeface="Calibri" panose="020F0502020204030204" pitchFamily="34" charset="0"/>
            </a:endParaRPr>
          </a:p>
        </p:txBody>
      </p:sp>
      <p:sp>
        <p:nvSpPr>
          <p:cNvPr id="51" name="Rectangle 2">
            <a:extLst>
              <a:ext uri="{FF2B5EF4-FFF2-40B4-BE49-F238E27FC236}">
                <a16:creationId xmlns:a16="http://schemas.microsoft.com/office/drawing/2014/main" id="{8B2F5A8C-917B-4B9A-AC99-48165D6347FE}"/>
              </a:ext>
            </a:extLst>
          </p:cNvPr>
          <p:cNvSpPr>
            <a:spLocks noChangeArrowheads="1"/>
          </p:cNvSpPr>
          <p:nvPr userDrawn="1"/>
        </p:nvSpPr>
        <p:spPr bwMode="gray">
          <a:xfrm>
            <a:off x="362181" y="1026993"/>
            <a:ext cx="5639259" cy="163200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defTabSz="1219110" eaLnBrk="0" hangingPunct="0"/>
            <a:endParaRPr lang="de-DE" sz="1000">
              <a:solidFill>
                <a:prstClr val="black"/>
              </a:solidFill>
              <a:latin typeface="Facto" panose="00000500000000000000" pitchFamily="50" charset="0"/>
              <a:cs typeface="Calibri" panose="020F0502020204030204" pitchFamily="34" charset="0"/>
            </a:endParaRPr>
          </a:p>
        </p:txBody>
      </p:sp>
      <p:sp>
        <p:nvSpPr>
          <p:cNvPr id="52" name="Rectangle 13">
            <a:extLst>
              <a:ext uri="{FF2B5EF4-FFF2-40B4-BE49-F238E27FC236}">
                <a16:creationId xmlns:a16="http://schemas.microsoft.com/office/drawing/2014/main" id="{CEBA115B-D865-41EC-9179-D9ABA008B105}"/>
              </a:ext>
            </a:extLst>
          </p:cNvPr>
          <p:cNvSpPr>
            <a:spLocks noChangeArrowheads="1"/>
          </p:cNvSpPr>
          <p:nvPr userDrawn="1"/>
        </p:nvSpPr>
        <p:spPr bwMode="gray">
          <a:xfrm>
            <a:off x="6096001" y="1172244"/>
            <a:ext cx="5856651" cy="1604883"/>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108000" rIns="36000" bIns="36000"/>
          <a:lstStyle/>
          <a:p>
            <a:pPr marL="228584" indent="-228584" defTabSz="1219110">
              <a:spcBef>
                <a:spcPts val="600"/>
              </a:spcBef>
              <a:buClr>
                <a:srgbClr val="4BACC6">
                  <a:lumMod val="40000"/>
                  <a:lumOff val="60000"/>
                </a:srgbClr>
              </a:buClr>
              <a:buSzPct val="150000"/>
              <a:buFont typeface="Wingdings" pitchFamily="2" charset="2"/>
              <a:buChar char="§"/>
              <a:defRPr/>
            </a:pPr>
            <a:r>
              <a:rPr lang="en-US" sz="1000" b="1">
                <a:solidFill>
                  <a:prstClr val="black"/>
                </a:solidFill>
                <a:latin typeface="Facto" panose="00000500000000000000" pitchFamily="50" charset="0"/>
                <a:cs typeface="Calibri" panose="020F0502020204030204" pitchFamily="34" charset="0"/>
              </a:rPr>
              <a:t>Area : </a:t>
            </a:r>
            <a:endParaRPr lang="en-US" sz="1000">
              <a:solidFill>
                <a:prstClr val="black"/>
              </a:solidFill>
              <a:latin typeface="Facto" panose="00000500000000000000" pitchFamily="50" charset="0"/>
              <a:cs typeface="Calibri" panose="020F0502020204030204" pitchFamily="34" charset="0"/>
            </a:endParaRPr>
          </a:p>
          <a:p>
            <a:pPr marL="228584" indent="-228584" defTabSz="1219110">
              <a:spcBef>
                <a:spcPts val="600"/>
              </a:spcBef>
              <a:buClr>
                <a:srgbClr val="4BACC6">
                  <a:lumMod val="40000"/>
                  <a:lumOff val="60000"/>
                </a:srgbClr>
              </a:buClr>
              <a:buSzPct val="150000"/>
              <a:buFont typeface="Wingdings" pitchFamily="2" charset="2"/>
              <a:buChar char="§"/>
              <a:defRPr/>
            </a:pPr>
            <a:r>
              <a:rPr lang="en-US" sz="1000" b="1">
                <a:solidFill>
                  <a:prstClr val="black"/>
                </a:solidFill>
                <a:latin typeface="Facto" panose="00000500000000000000" pitchFamily="50" charset="0"/>
                <a:cs typeface="Calibri" panose="020F0502020204030204" pitchFamily="34" charset="0"/>
              </a:rPr>
              <a:t>Tools:</a:t>
            </a:r>
            <a:endParaRPr lang="en-US" sz="1000">
              <a:solidFill>
                <a:prstClr val="black"/>
              </a:solidFill>
              <a:latin typeface="Facto" panose="00000500000000000000" pitchFamily="50" charset="0"/>
              <a:cs typeface="Calibri" panose="020F0502020204030204" pitchFamily="34" charset="0"/>
            </a:endParaRPr>
          </a:p>
          <a:p>
            <a:pPr marL="228584" indent="-228584" defTabSz="1219110">
              <a:spcBef>
                <a:spcPts val="600"/>
              </a:spcBef>
              <a:buClr>
                <a:srgbClr val="4BACC6">
                  <a:lumMod val="40000"/>
                  <a:lumOff val="60000"/>
                </a:srgbClr>
              </a:buClr>
              <a:buSzPct val="150000"/>
              <a:buFont typeface="Wingdings" pitchFamily="2" charset="2"/>
              <a:buChar char="§"/>
              <a:defRPr/>
            </a:pPr>
            <a:endParaRPr lang="en-US" sz="1000" b="1">
              <a:solidFill>
                <a:prstClr val="black"/>
              </a:solidFill>
              <a:latin typeface="Facto" panose="00000500000000000000" pitchFamily="50" charset="0"/>
              <a:cs typeface="Calibri" panose="020F0502020204030204" pitchFamily="34" charset="0"/>
            </a:endParaRPr>
          </a:p>
          <a:p>
            <a:pPr marL="228584" indent="-228584" defTabSz="1219110">
              <a:spcBef>
                <a:spcPts val="600"/>
              </a:spcBef>
              <a:buClr>
                <a:srgbClr val="4BACC6">
                  <a:lumMod val="40000"/>
                  <a:lumOff val="60000"/>
                </a:srgbClr>
              </a:buClr>
              <a:buSzPct val="150000"/>
              <a:buFont typeface="Wingdings" pitchFamily="2" charset="2"/>
              <a:buChar char="§"/>
              <a:defRPr/>
            </a:pPr>
            <a:endParaRPr lang="en-US" sz="1000" b="1">
              <a:solidFill>
                <a:prstClr val="black"/>
              </a:solidFill>
              <a:latin typeface="Facto" panose="00000500000000000000" pitchFamily="50" charset="0"/>
              <a:cs typeface="Calibri" panose="020F0502020204030204" pitchFamily="34" charset="0"/>
            </a:endParaRPr>
          </a:p>
          <a:p>
            <a:pPr marL="228584" indent="-228584" defTabSz="1219110">
              <a:spcBef>
                <a:spcPts val="600"/>
              </a:spcBef>
              <a:buClr>
                <a:srgbClr val="4BACC6">
                  <a:lumMod val="40000"/>
                  <a:lumOff val="60000"/>
                </a:srgbClr>
              </a:buClr>
              <a:buSzPct val="150000"/>
              <a:buFont typeface="Wingdings" pitchFamily="2" charset="2"/>
              <a:buChar char="§"/>
              <a:defRPr/>
            </a:pPr>
            <a:endParaRPr lang="en-US" sz="1000" b="1">
              <a:solidFill>
                <a:prstClr val="black"/>
              </a:solidFill>
              <a:latin typeface="Facto" panose="00000500000000000000" pitchFamily="50" charset="0"/>
              <a:cs typeface="Calibri" panose="020F0502020204030204" pitchFamily="34" charset="0"/>
            </a:endParaRPr>
          </a:p>
          <a:p>
            <a:pPr marL="228584" indent="-228584" defTabSz="1219110">
              <a:spcBef>
                <a:spcPts val="600"/>
              </a:spcBef>
              <a:buClr>
                <a:srgbClr val="4BACC6">
                  <a:lumMod val="40000"/>
                  <a:lumOff val="60000"/>
                </a:srgbClr>
              </a:buClr>
              <a:buSzPct val="150000"/>
              <a:buFont typeface="Wingdings" pitchFamily="2" charset="2"/>
              <a:buChar char="§"/>
              <a:defRPr/>
            </a:pPr>
            <a:r>
              <a:rPr lang="en-US" sz="1000" b="1">
                <a:solidFill>
                  <a:prstClr val="black"/>
                </a:solidFill>
                <a:latin typeface="Facto" panose="00000500000000000000" pitchFamily="50" charset="0"/>
                <a:cs typeface="Calibri" panose="020F0502020204030204" pitchFamily="34" charset="0"/>
              </a:rPr>
              <a:t>Industry Experience :</a:t>
            </a:r>
            <a:endParaRPr lang="en-US" sz="1000">
              <a:solidFill>
                <a:prstClr val="black"/>
              </a:solidFill>
              <a:latin typeface="Facto" panose="00000500000000000000" pitchFamily="50" charset="0"/>
              <a:cs typeface="Calibri" panose="020F0502020204030204" pitchFamily="34" charset="0"/>
            </a:endParaRPr>
          </a:p>
        </p:txBody>
      </p:sp>
      <p:sp>
        <p:nvSpPr>
          <p:cNvPr id="54" name="Picture Placeholder 53">
            <a:extLst>
              <a:ext uri="{FF2B5EF4-FFF2-40B4-BE49-F238E27FC236}">
                <a16:creationId xmlns:a16="http://schemas.microsoft.com/office/drawing/2014/main" id="{80731D47-7B27-4624-8D85-261B1879D6D8}"/>
              </a:ext>
            </a:extLst>
          </p:cNvPr>
          <p:cNvSpPr>
            <a:spLocks noGrp="1"/>
          </p:cNvSpPr>
          <p:nvPr>
            <p:ph type="pic" sz="quarter" idx="10" hasCustomPrompt="1"/>
          </p:nvPr>
        </p:nvSpPr>
        <p:spPr>
          <a:xfrm>
            <a:off x="464193" y="1131878"/>
            <a:ext cx="1440000" cy="1442408"/>
          </a:xfrm>
          <a:prstGeom prst="round2DiagRect">
            <a:avLst/>
          </a:prstGeom>
          <a:ln w="12700">
            <a:solidFill>
              <a:srgbClr val="0070C0"/>
            </a:solidFill>
          </a:ln>
        </p:spPr>
        <p:txBody>
          <a:bodyPr anchor="ctr"/>
          <a:lstStyle>
            <a:lvl1pPr marL="0" indent="0" algn="ctr">
              <a:buNone/>
              <a:defRPr sz="1000">
                <a:latin typeface="Facto" panose="00000500000000000000" pitchFamily="50" charset="0"/>
              </a:defRPr>
            </a:lvl1pPr>
          </a:lstStyle>
          <a:p>
            <a:r>
              <a:rPr lang="en-US"/>
              <a:t>Select your Professional Picture</a:t>
            </a:r>
          </a:p>
        </p:txBody>
      </p:sp>
      <p:sp>
        <p:nvSpPr>
          <p:cNvPr id="56" name="Text Placeholder 55">
            <a:extLst>
              <a:ext uri="{FF2B5EF4-FFF2-40B4-BE49-F238E27FC236}">
                <a16:creationId xmlns:a16="http://schemas.microsoft.com/office/drawing/2014/main" id="{D1026799-ECE9-4378-A547-1F26986C5DF1}"/>
              </a:ext>
            </a:extLst>
          </p:cNvPr>
          <p:cNvSpPr>
            <a:spLocks noGrp="1"/>
          </p:cNvSpPr>
          <p:nvPr>
            <p:ph type="body" sz="quarter" idx="11" hasCustomPrompt="1"/>
          </p:nvPr>
        </p:nvSpPr>
        <p:spPr>
          <a:xfrm>
            <a:off x="2593753" y="1170945"/>
            <a:ext cx="3368027" cy="200055"/>
          </a:xfrm>
          <a:prstGeom prst="rect">
            <a:avLst/>
          </a:prstGeom>
        </p:spPr>
        <p:txBody>
          <a:bodyPr/>
          <a:lstStyle>
            <a:lvl1pPr marL="0" indent="0">
              <a:buNone/>
              <a:defRPr sz="1300">
                <a:latin typeface="Facto" panose="00000500000000000000" pitchFamily="50" charset="0"/>
              </a:defRPr>
            </a:lvl1pPr>
          </a:lstStyle>
          <a:p>
            <a:pPr lvl="0"/>
            <a:r>
              <a:rPr lang="en-US"/>
              <a:t>Enter Name</a:t>
            </a:r>
          </a:p>
        </p:txBody>
      </p:sp>
      <p:sp>
        <p:nvSpPr>
          <p:cNvPr id="57" name="Text Placeholder 55">
            <a:extLst>
              <a:ext uri="{FF2B5EF4-FFF2-40B4-BE49-F238E27FC236}">
                <a16:creationId xmlns:a16="http://schemas.microsoft.com/office/drawing/2014/main" id="{6F76913F-38C0-47F1-A1D1-B9D869507B94}"/>
              </a:ext>
            </a:extLst>
          </p:cNvPr>
          <p:cNvSpPr>
            <a:spLocks noGrp="1"/>
          </p:cNvSpPr>
          <p:nvPr>
            <p:ph type="body" sz="quarter" idx="12" hasCustomPrompt="1"/>
          </p:nvPr>
        </p:nvSpPr>
        <p:spPr>
          <a:xfrm>
            <a:off x="2998878" y="1446251"/>
            <a:ext cx="2962903" cy="200055"/>
          </a:xfrm>
          <a:prstGeom prst="rect">
            <a:avLst/>
          </a:prstGeom>
        </p:spPr>
        <p:txBody>
          <a:bodyPr/>
          <a:lstStyle>
            <a:lvl1pPr marL="0" indent="0">
              <a:buNone/>
              <a:defRPr sz="1300">
                <a:latin typeface="Facto" panose="00000500000000000000" pitchFamily="50" charset="0"/>
              </a:defRPr>
            </a:lvl1pPr>
          </a:lstStyle>
          <a:p>
            <a:pPr lvl="0"/>
            <a:r>
              <a:rPr lang="en-US"/>
              <a:t>Enter Your Exp (in years)</a:t>
            </a:r>
          </a:p>
        </p:txBody>
      </p:sp>
      <p:sp>
        <p:nvSpPr>
          <p:cNvPr id="58" name="Text Placeholder 55">
            <a:extLst>
              <a:ext uri="{FF2B5EF4-FFF2-40B4-BE49-F238E27FC236}">
                <a16:creationId xmlns:a16="http://schemas.microsoft.com/office/drawing/2014/main" id="{D43EE026-9CFD-4DF7-93FC-A1E4367D479C}"/>
              </a:ext>
            </a:extLst>
          </p:cNvPr>
          <p:cNvSpPr>
            <a:spLocks noGrp="1"/>
          </p:cNvSpPr>
          <p:nvPr>
            <p:ph type="body" sz="quarter" idx="13" hasCustomPrompt="1"/>
          </p:nvPr>
        </p:nvSpPr>
        <p:spPr>
          <a:xfrm>
            <a:off x="2745731" y="1719421"/>
            <a:ext cx="3216048" cy="200055"/>
          </a:xfrm>
          <a:prstGeom prst="rect">
            <a:avLst/>
          </a:prstGeom>
        </p:spPr>
        <p:txBody>
          <a:bodyPr/>
          <a:lstStyle>
            <a:lvl1pPr marL="0" indent="0">
              <a:buNone/>
              <a:defRPr sz="1300">
                <a:latin typeface="Facto" panose="00000500000000000000" pitchFamily="50" charset="0"/>
              </a:defRPr>
            </a:lvl1pPr>
          </a:lstStyle>
          <a:p>
            <a:pPr lvl="0"/>
            <a:r>
              <a:rPr lang="en-US"/>
              <a:t>Enter your Domain</a:t>
            </a:r>
          </a:p>
        </p:txBody>
      </p:sp>
      <p:sp>
        <p:nvSpPr>
          <p:cNvPr id="59" name="Text Placeholder 55">
            <a:extLst>
              <a:ext uri="{FF2B5EF4-FFF2-40B4-BE49-F238E27FC236}">
                <a16:creationId xmlns:a16="http://schemas.microsoft.com/office/drawing/2014/main" id="{AFCFDED9-BE0F-46BA-9164-4ED9EC0B3146}"/>
              </a:ext>
            </a:extLst>
          </p:cNvPr>
          <p:cNvSpPr>
            <a:spLocks noGrp="1"/>
          </p:cNvSpPr>
          <p:nvPr>
            <p:ph type="body" sz="quarter" idx="14" hasCustomPrompt="1"/>
          </p:nvPr>
        </p:nvSpPr>
        <p:spPr>
          <a:xfrm>
            <a:off x="6744073" y="1280855"/>
            <a:ext cx="5191171" cy="153888"/>
          </a:xfrm>
          <a:prstGeom prst="rect">
            <a:avLst/>
          </a:prstGeom>
        </p:spPr>
        <p:txBody>
          <a:bodyPr/>
          <a:lstStyle>
            <a:lvl1pPr marL="0" indent="0">
              <a:buNone/>
              <a:defRPr sz="1000">
                <a:latin typeface="Facto" panose="00000500000000000000" pitchFamily="50" charset="0"/>
              </a:defRPr>
            </a:lvl1pPr>
          </a:lstStyle>
          <a:p>
            <a:pPr lvl="0"/>
            <a:r>
              <a:rPr lang="en-US"/>
              <a:t>Enter Your Areas of Work</a:t>
            </a:r>
          </a:p>
        </p:txBody>
      </p:sp>
      <p:sp>
        <p:nvSpPr>
          <p:cNvPr id="60" name="Text Placeholder 55">
            <a:extLst>
              <a:ext uri="{FF2B5EF4-FFF2-40B4-BE49-F238E27FC236}">
                <a16:creationId xmlns:a16="http://schemas.microsoft.com/office/drawing/2014/main" id="{1410C2F7-C6C7-4F9D-8B3A-A166B856DC9C}"/>
              </a:ext>
            </a:extLst>
          </p:cNvPr>
          <p:cNvSpPr>
            <a:spLocks noGrp="1"/>
          </p:cNvSpPr>
          <p:nvPr>
            <p:ph type="body" sz="quarter" idx="15" hasCustomPrompt="1"/>
          </p:nvPr>
        </p:nvSpPr>
        <p:spPr>
          <a:xfrm>
            <a:off x="6744073" y="1513629"/>
            <a:ext cx="5191171" cy="153888"/>
          </a:xfrm>
          <a:prstGeom prst="rect">
            <a:avLst/>
          </a:prstGeom>
        </p:spPr>
        <p:txBody>
          <a:bodyPr/>
          <a:lstStyle>
            <a:lvl1pPr marL="0" indent="0">
              <a:buNone/>
              <a:defRPr sz="1000">
                <a:latin typeface="Facto" panose="00000500000000000000" pitchFamily="50" charset="0"/>
              </a:defRPr>
            </a:lvl1pPr>
          </a:lstStyle>
          <a:p>
            <a:pPr lvl="0"/>
            <a:r>
              <a:rPr lang="en-US"/>
              <a:t>Enter all the Tools worked on, Including Development and data management.</a:t>
            </a:r>
          </a:p>
        </p:txBody>
      </p:sp>
      <p:sp>
        <p:nvSpPr>
          <p:cNvPr id="61" name="Text Placeholder 55">
            <a:extLst>
              <a:ext uri="{FF2B5EF4-FFF2-40B4-BE49-F238E27FC236}">
                <a16:creationId xmlns:a16="http://schemas.microsoft.com/office/drawing/2014/main" id="{96E623A9-6485-4F84-A61F-6CEC060C12F5}"/>
              </a:ext>
            </a:extLst>
          </p:cNvPr>
          <p:cNvSpPr>
            <a:spLocks noGrp="1"/>
          </p:cNvSpPr>
          <p:nvPr>
            <p:ph type="body" sz="quarter" idx="16" hasCustomPrompt="1"/>
          </p:nvPr>
        </p:nvSpPr>
        <p:spPr>
          <a:xfrm>
            <a:off x="7752184" y="2420889"/>
            <a:ext cx="4183059" cy="153420"/>
          </a:xfrm>
          <a:prstGeom prst="rect">
            <a:avLst/>
          </a:prstGeom>
        </p:spPr>
        <p:txBody>
          <a:bodyPr/>
          <a:lstStyle>
            <a:lvl1pPr marL="0" indent="0">
              <a:buNone/>
              <a:defRPr sz="1000">
                <a:latin typeface="Facto" panose="00000500000000000000" pitchFamily="50" charset="0"/>
              </a:defRPr>
            </a:lvl1pPr>
          </a:lstStyle>
          <a:p>
            <a:pPr lvl="0"/>
            <a:r>
              <a:rPr lang="en-US"/>
              <a:t>Ex : Automotive Tier 1, OEM </a:t>
            </a:r>
          </a:p>
        </p:txBody>
      </p:sp>
      <p:sp>
        <p:nvSpPr>
          <p:cNvPr id="65" name="Text Placeholder 64">
            <a:extLst>
              <a:ext uri="{FF2B5EF4-FFF2-40B4-BE49-F238E27FC236}">
                <a16:creationId xmlns:a16="http://schemas.microsoft.com/office/drawing/2014/main" id="{4698F3B5-AB19-4683-9D1D-7BF7AC1FB84D}"/>
              </a:ext>
            </a:extLst>
          </p:cNvPr>
          <p:cNvSpPr>
            <a:spLocks noGrp="1"/>
          </p:cNvSpPr>
          <p:nvPr>
            <p:ph type="body" sz="quarter" idx="19" hasCustomPrompt="1"/>
          </p:nvPr>
        </p:nvSpPr>
        <p:spPr>
          <a:xfrm>
            <a:off x="6105527" y="3121276"/>
            <a:ext cx="5829716" cy="615553"/>
          </a:xfrm>
          <a:prstGeom prst="rect">
            <a:avLst/>
          </a:prstGeom>
        </p:spPr>
        <p:txBody>
          <a:bodyPr/>
          <a:lstStyle>
            <a:lvl1pPr marL="228589" indent="-228589" algn="just" defTabSz="1219140" rtl="0" eaLnBrk="1" latinLnBrk="0" hangingPunct="1">
              <a:spcBef>
                <a:spcPts val="600"/>
              </a:spcBef>
              <a:buClr>
                <a:srgbClr val="4F81BD">
                  <a:lumMod val="40000"/>
                  <a:lumOff val="60000"/>
                </a:srgbClr>
              </a:buClr>
              <a:buSzPct val="150000"/>
              <a:buFont typeface="Wingdings" pitchFamily="2" charset="2"/>
              <a:buChar char="§"/>
              <a:defRPr lang="en-US" sz="1000" kern="1200">
                <a:solidFill>
                  <a:prstClr val="black"/>
                </a:solidFill>
                <a:latin typeface="Facto" panose="00000500000000000000" pitchFamily="50" charset="0"/>
                <a:ea typeface="+mn-ea"/>
                <a:cs typeface="Calibri" panose="020F0502020204030204" pitchFamily="34" charset="0"/>
              </a:defRPr>
            </a:lvl1pPr>
          </a:lstStyle>
          <a:p>
            <a:pPr marL="228589" indent="-228589" algn="just" defTabSz="1219140">
              <a:spcBef>
                <a:spcPts val="600"/>
              </a:spcBef>
              <a:buClr>
                <a:srgbClr val="4F81BD">
                  <a:lumMod val="40000"/>
                  <a:lumOff val="60000"/>
                </a:srgbClr>
              </a:buClr>
              <a:buSzPct val="150000"/>
              <a:buFont typeface="Wingdings" pitchFamily="2" charset="2"/>
              <a:buChar char="§"/>
              <a:defRPr/>
            </a:pPr>
            <a:r>
              <a:rPr lang="en-US" sz="1000">
                <a:solidFill>
                  <a:prstClr val="black"/>
                </a:solidFill>
                <a:latin typeface="Calibri" panose="020F0502020204030204" pitchFamily="34" charset="0"/>
                <a:cs typeface="Calibri" panose="020F0502020204030204" pitchFamily="34" charset="0"/>
              </a:rPr>
              <a:t>Enter all Experience related to your current Domain</a:t>
            </a:r>
          </a:p>
          <a:p>
            <a:pPr marL="228589" indent="-228589" algn="just" defTabSz="1219140">
              <a:spcBef>
                <a:spcPts val="600"/>
              </a:spcBef>
              <a:buClr>
                <a:srgbClr val="4F81BD">
                  <a:lumMod val="40000"/>
                  <a:lumOff val="60000"/>
                </a:srgbClr>
              </a:buClr>
              <a:buSzPct val="150000"/>
              <a:buFont typeface="Wingdings" pitchFamily="2" charset="2"/>
              <a:buChar char="§"/>
              <a:defRPr/>
            </a:pPr>
            <a:r>
              <a:rPr lang="en-GB" sz="1000">
                <a:solidFill>
                  <a:prstClr val="black"/>
                </a:solidFill>
                <a:latin typeface="Calibri" panose="020F0502020204030204" pitchFamily="34" charset="0"/>
                <a:cs typeface="Calibri" panose="020F0502020204030204" pitchFamily="34" charset="0"/>
              </a:rPr>
              <a:t>Enter all Achievement in your domain</a:t>
            </a:r>
          </a:p>
          <a:p>
            <a:pPr marL="228589" indent="-228589" algn="just" defTabSz="1219140">
              <a:spcBef>
                <a:spcPts val="600"/>
              </a:spcBef>
              <a:buClr>
                <a:srgbClr val="4F81BD">
                  <a:lumMod val="40000"/>
                  <a:lumOff val="60000"/>
                </a:srgbClr>
              </a:buClr>
              <a:buSzPct val="150000"/>
              <a:buFont typeface="Wingdings" pitchFamily="2" charset="2"/>
              <a:buChar char="§"/>
              <a:defRPr/>
            </a:pPr>
            <a:r>
              <a:rPr lang="en-GB" sz="1000">
                <a:solidFill>
                  <a:prstClr val="black"/>
                </a:solidFill>
                <a:latin typeface="Calibri" panose="020F0502020204030204" pitchFamily="34" charset="0"/>
                <a:cs typeface="Calibri" panose="020F0502020204030204" pitchFamily="34" charset="0"/>
              </a:rPr>
              <a:t>Enter all tools related to your domain</a:t>
            </a:r>
          </a:p>
        </p:txBody>
      </p:sp>
      <p:sp>
        <p:nvSpPr>
          <p:cNvPr id="66" name="Text Placeholder 64">
            <a:extLst>
              <a:ext uri="{FF2B5EF4-FFF2-40B4-BE49-F238E27FC236}">
                <a16:creationId xmlns:a16="http://schemas.microsoft.com/office/drawing/2014/main" id="{E22576FC-96FA-4B57-8CEE-B948A4F10280}"/>
              </a:ext>
            </a:extLst>
          </p:cNvPr>
          <p:cNvSpPr>
            <a:spLocks noGrp="1"/>
          </p:cNvSpPr>
          <p:nvPr>
            <p:ph type="body" sz="quarter" idx="20" hasCustomPrompt="1"/>
          </p:nvPr>
        </p:nvSpPr>
        <p:spPr>
          <a:xfrm>
            <a:off x="371109" y="3144492"/>
            <a:ext cx="5673763" cy="615553"/>
          </a:xfrm>
          <a:prstGeom prst="rect">
            <a:avLst/>
          </a:prstGeom>
        </p:spPr>
        <p:txBody>
          <a:bodyPr/>
          <a:lstStyle>
            <a:lvl1pPr marL="228589" indent="-228589" algn="just" defTabSz="1219140" rtl="0" eaLnBrk="1" latinLnBrk="0" hangingPunct="1">
              <a:spcBef>
                <a:spcPts val="600"/>
              </a:spcBef>
              <a:buClr>
                <a:srgbClr val="4F81BD">
                  <a:lumMod val="40000"/>
                  <a:lumOff val="60000"/>
                </a:srgbClr>
              </a:buClr>
              <a:buSzPct val="150000"/>
              <a:buFont typeface="Wingdings" pitchFamily="2" charset="2"/>
              <a:buChar char="§"/>
              <a:defRPr lang="en-US" sz="1000" kern="1200">
                <a:solidFill>
                  <a:prstClr val="black"/>
                </a:solidFill>
                <a:latin typeface="Facto" panose="00000500000000000000" pitchFamily="50" charset="0"/>
                <a:ea typeface="+mn-ea"/>
                <a:cs typeface="Calibri" panose="020F0502020204030204" pitchFamily="34" charset="0"/>
              </a:defRPr>
            </a:lvl1pPr>
          </a:lstStyle>
          <a:p>
            <a:pPr marL="228589" indent="-228589" algn="just" defTabSz="1219140">
              <a:spcBef>
                <a:spcPts val="600"/>
              </a:spcBef>
              <a:buClr>
                <a:srgbClr val="4F81BD">
                  <a:lumMod val="40000"/>
                  <a:lumOff val="60000"/>
                </a:srgbClr>
              </a:buClr>
              <a:buSzPct val="150000"/>
              <a:buFont typeface="Wingdings" pitchFamily="2" charset="2"/>
              <a:buChar char="§"/>
              <a:defRPr/>
            </a:pPr>
            <a:r>
              <a:rPr lang="en-US" sz="1000">
                <a:solidFill>
                  <a:prstClr val="black"/>
                </a:solidFill>
                <a:latin typeface="Calibri" panose="020F0502020204030204" pitchFamily="34" charset="0"/>
                <a:cs typeface="Calibri" panose="020F0502020204030204" pitchFamily="34" charset="0"/>
              </a:rPr>
              <a:t>Enter Over all Experience</a:t>
            </a:r>
          </a:p>
          <a:p>
            <a:pPr marL="228589" indent="-228589" algn="just" defTabSz="1219140">
              <a:spcBef>
                <a:spcPts val="600"/>
              </a:spcBef>
              <a:buClr>
                <a:srgbClr val="4F81BD">
                  <a:lumMod val="40000"/>
                  <a:lumOff val="60000"/>
                </a:srgbClr>
              </a:buClr>
              <a:buSzPct val="150000"/>
              <a:buFont typeface="Wingdings" pitchFamily="2" charset="2"/>
              <a:buChar char="§"/>
              <a:defRPr/>
            </a:pPr>
            <a:r>
              <a:rPr lang="en-US" sz="1000">
                <a:solidFill>
                  <a:prstClr val="black"/>
                </a:solidFill>
                <a:latin typeface="Calibri" panose="020F0502020204030204" pitchFamily="34" charset="0"/>
                <a:cs typeface="Calibri" panose="020F0502020204030204" pitchFamily="34" charset="0"/>
              </a:rPr>
              <a:t>Enter all your achievements</a:t>
            </a:r>
          </a:p>
          <a:p>
            <a:pPr marL="228589" indent="-228589" algn="just" defTabSz="1219140">
              <a:spcBef>
                <a:spcPts val="600"/>
              </a:spcBef>
              <a:buClr>
                <a:srgbClr val="4F81BD">
                  <a:lumMod val="40000"/>
                  <a:lumOff val="60000"/>
                </a:srgbClr>
              </a:buClr>
              <a:buSzPct val="150000"/>
              <a:buFont typeface="Wingdings" pitchFamily="2" charset="2"/>
              <a:buChar char="§"/>
              <a:defRPr/>
            </a:pPr>
            <a:r>
              <a:rPr lang="en-US" sz="1000">
                <a:solidFill>
                  <a:prstClr val="black"/>
                </a:solidFill>
                <a:latin typeface="Calibri" panose="020F0502020204030204" pitchFamily="34" charset="0"/>
                <a:cs typeface="Calibri" panose="020F0502020204030204" pitchFamily="34" charset="0"/>
              </a:rPr>
              <a:t>Enter previous experience if any (don’t mention the name of company)</a:t>
            </a:r>
            <a:endParaRPr lang="en-GB" sz="1000">
              <a:solidFill>
                <a:prstClr val="black"/>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8899158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New section">
    <p:spTree>
      <p:nvGrpSpPr>
        <p:cNvPr id="1" name=""/>
        <p:cNvGrpSpPr/>
        <p:nvPr/>
      </p:nvGrpSpPr>
      <p:grpSpPr>
        <a:xfrm>
          <a:off x="0" y="0"/>
          <a:ext cx="0" cy="0"/>
          <a:chOff x="0" y="0"/>
          <a:chExt cx="0" cy="0"/>
        </a:xfrm>
      </p:grpSpPr>
      <p:sp>
        <p:nvSpPr>
          <p:cNvPr id="3" name="Rectangle: Diagonal Corners Rounded 2">
            <a:extLst>
              <a:ext uri="{FF2B5EF4-FFF2-40B4-BE49-F238E27FC236}">
                <a16:creationId xmlns:a16="http://schemas.microsoft.com/office/drawing/2014/main" id="{14D0FBA5-BFA2-4589-814C-65FE7DE966A8}"/>
              </a:ext>
            </a:extLst>
          </p:cNvPr>
          <p:cNvSpPr/>
          <p:nvPr userDrawn="1"/>
        </p:nvSpPr>
        <p:spPr>
          <a:xfrm>
            <a:off x="1828800" y="2807619"/>
            <a:ext cx="7620000" cy="2133601"/>
          </a:xfrm>
          <a:prstGeom prst="round2Diag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4" name="Rectangle: Diagonal Corners Rounded 3">
            <a:extLst>
              <a:ext uri="{FF2B5EF4-FFF2-40B4-BE49-F238E27FC236}">
                <a16:creationId xmlns:a16="http://schemas.microsoft.com/office/drawing/2014/main" id="{BF3DEFBD-3BC9-4E27-ABE0-484844A8819D}"/>
              </a:ext>
            </a:extLst>
          </p:cNvPr>
          <p:cNvSpPr/>
          <p:nvPr userDrawn="1"/>
        </p:nvSpPr>
        <p:spPr>
          <a:xfrm>
            <a:off x="2286000" y="2209800"/>
            <a:ext cx="7620000" cy="2133600"/>
          </a:xfrm>
          <a:prstGeom prst="round2DiagRect">
            <a:avLst>
              <a:gd name="adj1" fmla="val 0"/>
              <a:gd name="adj2" fmla="val 13605"/>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4000" b="1">
              <a:solidFill>
                <a:schemeClr val="bg1"/>
              </a:solidFill>
              <a:effectLst>
                <a:outerShdw blurRad="38100" dist="38100" dir="2700000" algn="tl">
                  <a:srgbClr val="000000">
                    <a:alpha val="43137"/>
                  </a:srgbClr>
                </a:outerShdw>
              </a:effectLst>
            </a:endParaRPr>
          </a:p>
        </p:txBody>
      </p:sp>
      <p:sp>
        <p:nvSpPr>
          <p:cNvPr id="5" name="Title 4">
            <a:extLst>
              <a:ext uri="{FF2B5EF4-FFF2-40B4-BE49-F238E27FC236}">
                <a16:creationId xmlns:a16="http://schemas.microsoft.com/office/drawing/2014/main" id="{BFB4330B-1C3B-4B41-87BF-81F01DFF3A28}"/>
              </a:ext>
            </a:extLst>
          </p:cNvPr>
          <p:cNvSpPr>
            <a:spLocks noGrp="1"/>
          </p:cNvSpPr>
          <p:nvPr>
            <p:ph type="title" hasCustomPrompt="1"/>
          </p:nvPr>
        </p:nvSpPr>
        <p:spPr>
          <a:xfrm>
            <a:off x="2286001" y="3030382"/>
            <a:ext cx="7620000" cy="492443"/>
          </a:xfrm>
          <a:prstGeom prst="rect">
            <a:avLst/>
          </a:prstGeom>
        </p:spPr>
        <p:txBody>
          <a:bodyPr anchor="ctr"/>
          <a:lstStyle>
            <a:lvl1pPr algn="ctr">
              <a:defRPr lang="en-US" sz="3200" b="1" kern="1200" dirty="0">
                <a:solidFill>
                  <a:schemeClr val="lt1"/>
                </a:solidFill>
                <a:effectLst>
                  <a:outerShdw blurRad="38100" dist="38100" dir="2700000" algn="tl">
                    <a:srgbClr val="000000">
                      <a:alpha val="43137"/>
                    </a:srgbClr>
                  </a:outerShdw>
                </a:effectLst>
                <a:latin typeface="Facto" panose="00000500000000000000" pitchFamily="50" charset="0"/>
                <a:ea typeface="+mn-ea"/>
                <a:cs typeface="+mn-cs"/>
              </a:defRPr>
            </a:lvl1pPr>
          </a:lstStyle>
          <a:p>
            <a:pPr marL="0" lvl="0" algn="ctr" defTabSz="1219170" rtl="0" eaLnBrk="1" latinLnBrk="0" hangingPunct="1"/>
            <a:r>
              <a:rPr lang="en-US"/>
              <a:t>Click to edit title</a:t>
            </a:r>
          </a:p>
        </p:txBody>
      </p:sp>
    </p:spTree>
    <p:extLst>
      <p:ext uri="{BB962C8B-B14F-4D97-AF65-F5344CB8AC3E}">
        <p14:creationId xmlns:p14="http://schemas.microsoft.com/office/powerpoint/2010/main" val="746570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withEffect">
                                  <p:stCondLst>
                                    <p:cond delay="0"/>
                                  </p:stCondLst>
                                  <p:childTnLst>
                                    <p:animClr clrSpc="rgb" dir="cw">
                                      <p:cBhvr>
                                        <p:cTn id="6" dur="1500" fill="hold"/>
                                        <p:tgtEl>
                                          <p:spTgt spid="3"/>
                                        </p:tgtEl>
                                        <p:attrNameLst>
                                          <p:attrName>stroke.color</p:attrName>
                                        </p:attrNameLst>
                                      </p:cBhvr>
                                      <p:to>
                                        <a:srgbClr val="0070C0"/>
                                      </p:to>
                                    </p:animClr>
                                    <p:set>
                                      <p:cBhvr>
                                        <p:cTn id="7" dur="1500" fill="hold"/>
                                        <p:tgtEl>
                                          <p:spTgt spid="3"/>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5"/>
          <p:cNvSpPr txBox="1">
            <a:spLocks/>
          </p:cNvSpPr>
          <p:nvPr userDrawn="1"/>
        </p:nvSpPr>
        <p:spPr bwMode="auto">
          <a:xfrm>
            <a:off x="253978" y="6517411"/>
            <a:ext cx="181139" cy="164212"/>
          </a:xfrm>
          <a:prstGeom prst="rect">
            <a:avLst/>
          </a:prstGeom>
          <a:noFill/>
          <a:ln w="9525">
            <a:noFill/>
            <a:miter lim="800000"/>
            <a:headEnd/>
            <a:tailEnd/>
          </a:ln>
        </p:spPr>
        <p:txBody>
          <a:bodyPr wrap="none" lIns="0" tIns="0" rIns="0" bIns="0" anchor="ctr">
            <a:spAutoFit/>
          </a:bodyPr>
          <a:lstStyle/>
          <a:p>
            <a:pPr algn="r">
              <a:defRPr/>
            </a:pPr>
            <a:fld id="{6856ECDB-1CEE-4F69-ADCA-557460F2116E}" type="slidenum">
              <a:rPr lang="en-US" sz="1067" smtClean="0">
                <a:solidFill>
                  <a:srgbClr val="6D6E71"/>
                </a:solidFill>
                <a:latin typeface="Facto" pitchFamily="50" charset="0"/>
                <a:cs typeface="Arial" pitchFamily="34" charset="0"/>
              </a:rPr>
              <a:pPr algn="r">
                <a:defRPr/>
              </a:pPr>
              <a:t>‹#›</a:t>
            </a:fld>
            <a:endParaRPr lang="en-US" sz="1067">
              <a:solidFill>
                <a:srgbClr val="6D6E71"/>
              </a:solidFill>
              <a:latin typeface="Facto" pitchFamily="50" charset="0"/>
              <a:cs typeface="Arial" pitchFamily="34" charset="0"/>
            </a:endParaRPr>
          </a:p>
        </p:txBody>
      </p:sp>
      <p:cxnSp>
        <p:nvCxnSpPr>
          <p:cNvPr id="16" name="Straight Connector 15"/>
          <p:cNvCxnSpPr/>
          <p:nvPr userDrawn="1"/>
        </p:nvCxnSpPr>
        <p:spPr>
          <a:xfrm>
            <a:off x="609600" y="6492240"/>
            <a:ext cx="0" cy="22352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userDrawn="1"/>
        </p:nvSpPr>
        <p:spPr>
          <a:xfrm>
            <a:off x="7213601" y="4866823"/>
            <a:ext cx="4327347" cy="913007"/>
          </a:xfrm>
          <a:prstGeom prst="rect">
            <a:avLst/>
          </a:prstGeom>
          <a:noFill/>
        </p:spPr>
        <p:txBody>
          <a:bodyPr wrap="square" rtlCol="0" anchor="ctr">
            <a:spAutoFit/>
          </a:bodyPr>
          <a:lstStyle/>
          <a:p>
            <a:pPr algn="ctr"/>
            <a:r>
              <a:rPr lang="en-IN" sz="5333">
                <a:solidFill>
                  <a:srgbClr val="3486C7"/>
                </a:solidFill>
                <a:effectLst>
                  <a:reflection blurRad="6350" stA="55000" endA="300" endPos="45500" dir="5400000" sy="-100000" algn="bl" rotWithShape="0"/>
                </a:effectLst>
                <a:latin typeface="Facto Medium" panose="00000600000000000000" pitchFamily="50" charset="0"/>
              </a:rPr>
              <a:t>THANK</a:t>
            </a:r>
            <a:r>
              <a:rPr lang="en-IN" sz="5333" baseline="0">
                <a:solidFill>
                  <a:srgbClr val="3486C7"/>
                </a:solidFill>
                <a:effectLst>
                  <a:reflection blurRad="6350" stA="55000" endA="300" endPos="45500" dir="5400000" sy="-100000" algn="bl" rotWithShape="0"/>
                </a:effectLst>
                <a:latin typeface="Facto Medium" panose="00000600000000000000" pitchFamily="50" charset="0"/>
              </a:rPr>
              <a:t> YOU</a:t>
            </a:r>
            <a:endParaRPr lang="en-IN" sz="5333">
              <a:solidFill>
                <a:srgbClr val="3486C7"/>
              </a:solidFill>
              <a:effectLst>
                <a:reflection blurRad="6350" stA="55000" endA="300" endPos="45500" dir="5400000" sy="-100000" algn="bl" rotWithShape="0"/>
              </a:effectLst>
              <a:latin typeface="Facto Medium" panose="00000600000000000000" pitchFamily="50" charset="0"/>
            </a:endParaRPr>
          </a:p>
        </p:txBody>
      </p:sp>
      <p:sp>
        <p:nvSpPr>
          <p:cNvPr id="18" name="TextBox 17">
            <a:extLst>
              <a:ext uri="{FF2B5EF4-FFF2-40B4-BE49-F238E27FC236}">
                <a16:creationId xmlns:a16="http://schemas.microsoft.com/office/drawing/2014/main" id="{F486F2C9-85CB-4E8B-B991-68205B15786F}"/>
              </a:ext>
            </a:extLst>
          </p:cNvPr>
          <p:cNvSpPr txBox="1">
            <a:spLocks noChangeArrowheads="1"/>
          </p:cNvSpPr>
          <p:nvPr userDrawn="1"/>
        </p:nvSpPr>
        <p:spPr bwMode="gray">
          <a:xfrm>
            <a:off x="767409" y="5778524"/>
            <a:ext cx="10441160" cy="223459"/>
          </a:xfrm>
          <a:prstGeom prst="rect">
            <a:avLst/>
          </a:prstGeom>
          <a:noFill/>
          <a:ln w="9525">
            <a:noFill/>
            <a:miter lim="800000"/>
            <a:headEnd/>
            <a:tailEnd/>
          </a:ln>
        </p:spPr>
        <p:txBody>
          <a:bodyPr wrap="square" lIns="0" tIns="0" rIns="0" bIns="0">
            <a:spAutoFit/>
          </a:bodyPr>
          <a:lstStyle/>
          <a:p>
            <a:pPr algn="r">
              <a:spcBef>
                <a:spcPts val="623"/>
              </a:spcBef>
            </a:pPr>
            <a:r>
              <a:rPr lang="en-US" sz="1452" i="0" baseline="0">
                <a:solidFill>
                  <a:srgbClr val="0070C0"/>
                </a:solidFill>
                <a:latin typeface="+mj-lt"/>
                <a:cs typeface="Arial" pitchFamily="34" charset="0"/>
              </a:rPr>
              <a:t>www.BlueBinaries.com</a:t>
            </a:r>
          </a:p>
        </p:txBody>
      </p:sp>
      <p:pic>
        <p:nvPicPr>
          <p:cNvPr id="1033" name="Picture 9" descr="Image result for youtube logo">
            <a:hlinkClick r:id="rId3"/>
            <a:extLst>
              <a:ext uri="{FF2B5EF4-FFF2-40B4-BE49-F238E27FC236}">
                <a16:creationId xmlns:a16="http://schemas.microsoft.com/office/drawing/2014/main" id="{4BC84DC1-22F4-4D1F-A531-3B5C6DE6800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10677599" y="6001981"/>
            <a:ext cx="511251"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linkedin logo">
            <a:hlinkClick r:id="rId5"/>
            <a:extLst>
              <a:ext uri="{FF2B5EF4-FFF2-40B4-BE49-F238E27FC236}">
                <a16:creationId xmlns:a16="http://schemas.microsoft.com/office/drawing/2014/main" id="{6C310736-C23F-438D-BBEE-05B100D74FDD}"/>
              </a:ext>
            </a:extLst>
          </p:cNvPr>
          <p:cNvPicPr>
            <a:picLocks noChangeAspect="1" noChangeArrowheads="1"/>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9223751" y="6001981"/>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facebook logo">
            <a:hlinkClick r:id="rId7"/>
            <a:extLst>
              <a:ext uri="{FF2B5EF4-FFF2-40B4-BE49-F238E27FC236}">
                <a16:creationId xmlns:a16="http://schemas.microsoft.com/office/drawing/2014/main" id="{E7CD0CBE-C733-4BC0-B724-492CD2E8E95E}"/>
              </a:ext>
            </a:extLst>
          </p:cNvPr>
          <p:cNvPicPr>
            <a:picLocks noChangeAspect="1" noChangeArrowheads="1"/>
          </p:cNvPicPr>
          <p:nvPr userDrawn="1"/>
        </p:nvPicPr>
        <p:blipFill rotWithShape="1">
          <a:blip r:embed="rId8" cstate="screen">
            <a:extLst>
              <a:ext uri="{28A0092B-C50C-407E-A947-70E740481C1C}">
                <a14:useLocalDpi xmlns:a14="http://schemas.microsoft.com/office/drawing/2010/main"/>
              </a:ext>
            </a:extLst>
          </a:blip>
          <a:srcRect/>
          <a:stretch/>
        </p:blipFill>
        <p:spPr bwMode="auto">
          <a:xfrm>
            <a:off x="9700424" y="6001981"/>
            <a:ext cx="381333"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twitter logo">
            <a:hlinkClick r:id="rId9"/>
            <a:extLst>
              <a:ext uri="{FF2B5EF4-FFF2-40B4-BE49-F238E27FC236}">
                <a16:creationId xmlns:a16="http://schemas.microsoft.com/office/drawing/2014/main" id="{755664BF-E043-49D2-9447-6973F9A757FB}"/>
              </a:ext>
            </a:extLst>
          </p:cNvPr>
          <p:cNvPicPr>
            <a:picLocks noChangeAspect="1" noChangeArrowheads="1"/>
          </p:cNvPicPr>
          <p:nvPr userDrawn="1"/>
        </p:nvPicPr>
        <p:blipFill>
          <a:blip r:embed="rId10" cstate="screen">
            <a:extLst>
              <a:ext uri="{28A0092B-C50C-407E-A947-70E740481C1C}">
                <a14:useLocalDpi xmlns:a14="http://schemas.microsoft.com/office/drawing/2010/main"/>
              </a:ext>
            </a:extLst>
          </a:blip>
          <a:srcRect/>
          <a:stretch>
            <a:fillRect/>
          </a:stretch>
        </p:blipFill>
        <p:spPr bwMode="auto">
          <a:xfrm>
            <a:off x="10210439" y="6001981"/>
            <a:ext cx="360000"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25267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anks_Disclaim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E01AB6-47A9-43C8-BD3B-E6762829723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8993"/>
          <a:stretch/>
        </p:blipFill>
        <p:spPr>
          <a:xfrm>
            <a:off x="0" y="2"/>
            <a:ext cx="12192000" cy="5574685"/>
          </a:xfrm>
          <a:prstGeom prst="rect">
            <a:avLst/>
          </a:prstGeom>
        </p:spPr>
      </p:pic>
      <p:sp>
        <p:nvSpPr>
          <p:cNvPr id="9" name="Rectangle 8">
            <a:extLst>
              <a:ext uri="{FF2B5EF4-FFF2-40B4-BE49-F238E27FC236}">
                <a16:creationId xmlns:a16="http://schemas.microsoft.com/office/drawing/2014/main" id="{8779ACA3-D206-4E6B-93CE-3B83894496F2}"/>
              </a:ext>
            </a:extLst>
          </p:cNvPr>
          <p:cNvSpPr/>
          <p:nvPr userDrawn="1"/>
        </p:nvSpPr>
        <p:spPr>
          <a:xfrm>
            <a:off x="0" y="0"/>
            <a:ext cx="12192000" cy="6858000"/>
          </a:xfrm>
          <a:prstGeom prst="rect">
            <a:avLst/>
          </a:prstGeom>
          <a:gradFill>
            <a:gsLst>
              <a:gs pos="20000">
                <a:schemeClr val="bg1">
                  <a:alpha val="66000"/>
                </a:schemeClr>
              </a:gs>
              <a:gs pos="75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 name="TextBox 2">
            <a:extLst>
              <a:ext uri="{FF2B5EF4-FFF2-40B4-BE49-F238E27FC236}">
                <a16:creationId xmlns:a16="http://schemas.microsoft.com/office/drawing/2014/main" id="{F31DA67B-6FC0-4561-A8AE-FB3849255AC6}"/>
              </a:ext>
            </a:extLst>
          </p:cNvPr>
          <p:cNvSpPr txBox="1">
            <a:spLocks noChangeArrowheads="1"/>
          </p:cNvSpPr>
          <p:nvPr userDrawn="1"/>
        </p:nvSpPr>
        <p:spPr bwMode="gray">
          <a:xfrm>
            <a:off x="624419" y="3151564"/>
            <a:ext cx="10949516" cy="2375907"/>
          </a:xfrm>
          <a:prstGeom prst="rect">
            <a:avLst/>
          </a:prstGeom>
          <a:noFill/>
          <a:ln w="9525">
            <a:noFill/>
            <a:miter lim="800000"/>
            <a:headEnd/>
            <a:tailEnd/>
          </a:ln>
        </p:spPr>
        <p:txBody>
          <a:bodyPr wrap="square" lIns="0" tIns="0" rIns="0" bIns="0">
            <a:spAutoFit/>
          </a:bodyPr>
          <a:lstStyle/>
          <a:p>
            <a:pPr algn="just">
              <a:spcBef>
                <a:spcPts val="623"/>
              </a:spcBef>
            </a:pPr>
            <a:r>
              <a:rPr lang="en-US" sz="1067" b="1">
                <a:solidFill>
                  <a:schemeClr val="bg1">
                    <a:lumMod val="50000"/>
                  </a:schemeClr>
                </a:solidFill>
                <a:latin typeface="Facto Medium" panose="00000600000000000000" pitchFamily="50" charset="0"/>
                <a:cs typeface="Arial" pitchFamily="34" charset="0"/>
              </a:rPr>
              <a:t>Disclaimer </a:t>
            </a:r>
          </a:p>
          <a:p>
            <a:pPr algn="just">
              <a:spcBef>
                <a:spcPts val="623"/>
              </a:spcBef>
            </a:pPr>
            <a:r>
              <a:rPr lang="en-US" sz="1067">
                <a:solidFill>
                  <a:schemeClr val="bg1">
                    <a:lumMod val="50000"/>
                  </a:schemeClr>
                </a:solidFill>
                <a:latin typeface="Facto Medium" panose="00000600000000000000" pitchFamily="50" charset="0"/>
                <a:cs typeface="Arial" pitchFamily="34" charset="0"/>
              </a:rPr>
              <a:t>BlueBinaries Engineering and Solutions Private Limited, herein referred to as BlueBinaries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BlueBinaries or its subsidiaries. Any unauthorized use, disclosure or public dissemination of information contained herein is prohibited. Unless specifically noted, BlueBinaries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BlueBinaries. Information contained in a presentation hosted or promoted by BlueBinaries is provided “as is” without warranty of any kind, either expressed or implied, including any warranty of merchantability or fitness for a particular purpose. BlueBinaries assumes no liability or responsibility for the contents of a presentation or the opinions expressed by the presenters. All expressions of opinion are subject to change without notice.</a:t>
            </a:r>
          </a:p>
        </p:txBody>
      </p:sp>
      <p:sp>
        <p:nvSpPr>
          <p:cNvPr id="4" name="TextBox 3">
            <a:extLst>
              <a:ext uri="{FF2B5EF4-FFF2-40B4-BE49-F238E27FC236}">
                <a16:creationId xmlns:a16="http://schemas.microsoft.com/office/drawing/2014/main" id="{F8ED485D-2568-4562-9506-C13BCA692A8B}"/>
              </a:ext>
            </a:extLst>
          </p:cNvPr>
          <p:cNvSpPr txBox="1">
            <a:spLocks noChangeArrowheads="1"/>
          </p:cNvSpPr>
          <p:nvPr userDrawn="1"/>
        </p:nvSpPr>
        <p:spPr bwMode="gray">
          <a:xfrm>
            <a:off x="624417" y="2180864"/>
            <a:ext cx="10949515" cy="223459"/>
          </a:xfrm>
          <a:prstGeom prst="rect">
            <a:avLst/>
          </a:prstGeom>
          <a:noFill/>
          <a:ln w="9525">
            <a:noFill/>
            <a:miter lim="800000"/>
            <a:headEnd/>
            <a:tailEnd/>
          </a:ln>
        </p:spPr>
        <p:txBody>
          <a:bodyPr wrap="square" lIns="0" tIns="0" rIns="0" bIns="0">
            <a:spAutoFit/>
          </a:bodyPr>
          <a:lstStyle/>
          <a:p>
            <a:pPr algn="just">
              <a:spcBef>
                <a:spcPts val="623"/>
              </a:spcBef>
            </a:pPr>
            <a:r>
              <a:rPr lang="en-US" sz="1452" i="0" baseline="0">
                <a:solidFill>
                  <a:srgbClr val="0070C0"/>
                </a:solidFill>
                <a:latin typeface="+mj-lt"/>
                <a:cs typeface="Arial" pitchFamily="34" charset="0"/>
              </a:rPr>
              <a:t>www.BlueBinaries.com</a:t>
            </a:r>
          </a:p>
        </p:txBody>
      </p:sp>
      <p:sp>
        <p:nvSpPr>
          <p:cNvPr id="5" name="TextBox 4">
            <a:extLst>
              <a:ext uri="{FF2B5EF4-FFF2-40B4-BE49-F238E27FC236}">
                <a16:creationId xmlns:a16="http://schemas.microsoft.com/office/drawing/2014/main" id="{A7811C47-6CD2-4230-859C-DF4B8324D91F}"/>
              </a:ext>
            </a:extLst>
          </p:cNvPr>
          <p:cNvSpPr txBox="1">
            <a:spLocks noChangeArrowheads="1"/>
          </p:cNvSpPr>
          <p:nvPr userDrawn="1"/>
        </p:nvSpPr>
        <p:spPr bwMode="gray">
          <a:xfrm>
            <a:off x="624417" y="1729440"/>
            <a:ext cx="10949515" cy="350994"/>
          </a:xfrm>
          <a:prstGeom prst="rect">
            <a:avLst/>
          </a:prstGeom>
          <a:noFill/>
          <a:ln w="9525">
            <a:noFill/>
            <a:miter lim="800000"/>
            <a:headEnd/>
            <a:tailEnd/>
          </a:ln>
        </p:spPr>
        <p:txBody>
          <a:bodyPr wrap="square" lIns="0" tIns="0" rIns="0" bIns="0">
            <a:spAutoFit/>
          </a:bodyPr>
          <a:lstStyle/>
          <a:p>
            <a:pPr algn="just">
              <a:spcBef>
                <a:spcPts val="623"/>
              </a:spcBef>
            </a:pPr>
            <a:r>
              <a:rPr lang="en-US" sz="2281" b="1" i="0" cap="small" baseline="0">
                <a:solidFill>
                  <a:srgbClr val="0070C0"/>
                </a:solidFill>
                <a:latin typeface="+mj-lt"/>
                <a:cs typeface="Arial" pitchFamily="34" charset="0"/>
              </a:rPr>
              <a:t>Thank You</a:t>
            </a:r>
          </a:p>
        </p:txBody>
      </p:sp>
      <p:pic>
        <p:nvPicPr>
          <p:cNvPr id="12" name="Picture 9" descr="Image result for youtube logo">
            <a:hlinkClick r:id="rId3"/>
            <a:extLst>
              <a:ext uri="{FF2B5EF4-FFF2-40B4-BE49-F238E27FC236}">
                <a16:creationId xmlns:a16="http://schemas.microsoft.com/office/drawing/2014/main" id="{0B5B955F-661C-45E5-A852-78490F5A0D00}"/>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2098572" y="2394292"/>
            <a:ext cx="511251" cy="36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linkedin logo">
            <a:hlinkClick r:id="rId5"/>
            <a:extLst>
              <a:ext uri="{FF2B5EF4-FFF2-40B4-BE49-F238E27FC236}">
                <a16:creationId xmlns:a16="http://schemas.microsoft.com/office/drawing/2014/main" id="{7AE17012-C17E-4EB5-9C87-8BEB7D02B2D3}"/>
              </a:ext>
            </a:extLst>
          </p:cNvPr>
          <p:cNvPicPr>
            <a:picLocks noChangeAspect="1" noChangeArrowheads="1"/>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644724" y="2394292"/>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facebook logo">
            <a:hlinkClick r:id="rId7"/>
            <a:extLst>
              <a:ext uri="{FF2B5EF4-FFF2-40B4-BE49-F238E27FC236}">
                <a16:creationId xmlns:a16="http://schemas.microsoft.com/office/drawing/2014/main" id="{9F42B56E-3134-486F-99FF-A546394D2C52}"/>
              </a:ext>
            </a:extLst>
          </p:cNvPr>
          <p:cNvPicPr>
            <a:picLocks noChangeAspect="1" noChangeArrowheads="1"/>
          </p:cNvPicPr>
          <p:nvPr userDrawn="1"/>
        </p:nvPicPr>
        <p:blipFill rotWithShape="1">
          <a:blip r:embed="rId8" cstate="screen">
            <a:extLst>
              <a:ext uri="{28A0092B-C50C-407E-A947-70E740481C1C}">
                <a14:useLocalDpi xmlns:a14="http://schemas.microsoft.com/office/drawing/2010/main"/>
              </a:ext>
            </a:extLst>
          </a:blip>
          <a:srcRect/>
          <a:stretch/>
        </p:blipFill>
        <p:spPr bwMode="auto">
          <a:xfrm>
            <a:off x="1121396" y="2394292"/>
            <a:ext cx="381333" cy="36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Image result for twitter logo">
            <a:hlinkClick r:id="rId9"/>
            <a:extLst>
              <a:ext uri="{FF2B5EF4-FFF2-40B4-BE49-F238E27FC236}">
                <a16:creationId xmlns:a16="http://schemas.microsoft.com/office/drawing/2014/main" id="{9D2EA544-6814-4DE7-952C-371B741359ED}"/>
              </a:ext>
            </a:extLst>
          </p:cNvPr>
          <p:cNvPicPr>
            <a:picLocks noChangeAspect="1" noChangeArrowheads="1"/>
          </p:cNvPicPr>
          <p:nvPr userDrawn="1"/>
        </p:nvPicPr>
        <p:blipFill>
          <a:blip r:embed="rId10" cstate="screen">
            <a:extLst>
              <a:ext uri="{28A0092B-C50C-407E-A947-70E740481C1C}">
                <a14:useLocalDpi xmlns:a14="http://schemas.microsoft.com/office/drawing/2010/main"/>
              </a:ext>
            </a:extLst>
          </a:blip>
          <a:srcRect/>
          <a:stretch>
            <a:fillRect/>
          </a:stretch>
        </p:blipFill>
        <p:spPr bwMode="auto">
          <a:xfrm>
            <a:off x="1631412" y="2394292"/>
            <a:ext cx="360000"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987199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609600" y="1165352"/>
            <a:ext cx="10972800" cy="247424"/>
          </a:xfrm>
          <a:prstGeom prst="rect">
            <a:avLst/>
          </a:prstGeom>
        </p:spPr>
        <p:txBody>
          <a:bodyPr anchor="ctr">
            <a:noAutofit/>
          </a:bodyPr>
          <a:lstStyle>
            <a:lvl1pPr marL="0" indent="0">
              <a:buNone/>
              <a:defRPr sz="1800">
                <a:solidFill>
                  <a:srgbClr val="0070C0"/>
                </a:solidFill>
              </a:defRPr>
            </a:lvl1pPr>
          </a:lstStyle>
          <a:p>
            <a:pPr lvl="0"/>
            <a:r>
              <a:rPr lang="en-US"/>
              <a:t>Edit Master text styles</a:t>
            </a:r>
          </a:p>
        </p:txBody>
      </p:sp>
      <p:sp>
        <p:nvSpPr>
          <p:cNvPr id="8" name="Title Placeholder 1"/>
          <p:cNvSpPr>
            <a:spLocks noGrp="1"/>
          </p:cNvSpPr>
          <p:nvPr>
            <p:ph type="title"/>
          </p:nvPr>
        </p:nvSpPr>
        <p:spPr>
          <a:xfrm>
            <a:off x="624419" y="694423"/>
            <a:ext cx="10949516"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lgn="l" rtl="0" eaLnBrk="1" fontAlgn="base" hangingPunct="1">
              <a:spcBef>
                <a:spcPct val="0"/>
              </a:spcBef>
              <a:spcAft>
                <a:spcPct val="0"/>
              </a:spcAft>
            </a:pPr>
            <a:r>
              <a:rPr lang="en-US"/>
              <a:t>Click to edit Master title style</a:t>
            </a:r>
          </a:p>
        </p:txBody>
      </p:sp>
      <p:sp>
        <p:nvSpPr>
          <p:cNvPr id="9" name="Text Placeholder 2"/>
          <p:cNvSpPr>
            <a:spLocks noGrp="1"/>
          </p:cNvSpPr>
          <p:nvPr>
            <p:ph idx="1"/>
          </p:nvPr>
        </p:nvSpPr>
        <p:spPr>
          <a:xfrm>
            <a:off x="641355" y="1971677"/>
            <a:ext cx="10949516" cy="153477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lang="en-US" sz="2133" dirty="0"/>
            </a:lvl1pPr>
            <a:lvl2pPr>
              <a:defRPr lang="en-US" sz="1867" dirty="0">
                <a:latin typeface="+mj-lt"/>
              </a:defRPr>
            </a:lvl2pPr>
            <a:lvl3pPr>
              <a:defRPr lang="en-US" sz="1600" dirty="0"/>
            </a:lvl3pPr>
            <a:lvl4pPr>
              <a:defRPr lang="en-US" sz="1467" dirty="0"/>
            </a:lvl4pPr>
            <a:lvl5pPr>
              <a:defRPr lang="en-US" sz="1467"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181769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52" y="719141"/>
            <a:ext cx="10966449"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a:t>Click to edit Master title style</a:t>
            </a:r>
          </a:p>
        </p:txBody>
      </p:sp>
      <p:sp>
        <p:nvSpPr>
          <p:cNvPr id="3" name="Text Placeholder 4"/>
          <p:cNvSpPr>
            <a:spLocks noGrp="1"/>
          </p:cNvSpPr>
          <p:nvPr>
            <p:ph type="body" sz="quarter" idx="10"/>
          </p:nvPr>
        </p:nvSpPr>
        <p:spPr bwMode="gray">
          <a:xfrm>
            <a:off x="641349" y="1971678"/>
            <a:ext cx="10966451" cy="1384995"/>
          </a:xfrm>
        </p:spPr>
        <p:txBody>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41"/>
          <p:cNvSpPr>
            <a:spLocks noGrp="1"/>
          </p:cNvSpPr>
          <p:nvPr>
            <p:ph type="body" sz="quarter" idx="13"/>
          </p:nvPr>
        </p:nvSpPr>
        <p:spPr bwMode="gray">
          <a:xfrm>
            <a:off x="641349" y="1270455"/>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13270950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641351" y="1971678"/>
            <a:ext cx="5437716" cy="4162425"/>
          </a:xfrm>
        </p:spPr>
        <p:txBody>
          <a:bodyPr>
            <a:noAutofit/>
          </a:bodyPr>
          <a:lstStyle>
            <a:lvl1pPr marL="0" indent="0">
              <a:buNone/>
              <a:defRPr>
                <a:latin typeface="Arial" pitchFamily="34" charset="0"/>
                <a:cs typeface="Arial" pitchFamily="34" charset="0"/>
              </a:defRPr>
            </a:lvl1pPr>
          </a:lstStyle>
          <a:p>
            <a:pPr lvl="0"/>
            <a:r>
              <a:rPr lang="en-US" noProof="0"/>
              <a:t>Click icon to add picture</a:t>
            </a:r>
          </a:p>
        </p:txBody>
      </p:sp>
      <p:sp>
        <p:nvSpPr>
          <p:cNvPr id="18" name="Text Placeholder 4"/>
          <p:cNvSpPr>
            <a:spLocks noGrp="1"/>
          </p:cNvSpPr>
          <p:nvPr>
            <p:ph type="body" sz="quarter" idx="19"/>
          </p:nvPr>
        </p:nvSpPr>
        <p:spPr bwMode="gray">
          <a:xfrm>
            <a:off x="6451601" y="1971678"/>
            <a:ext cx="5128683" cy="1384995"/>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bwMode="gray">
          <a:xfrm>
            <a:off x="641351" y="727075"/>
            <a:ext cx="1096856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a:t>Click to edit Master title style</a:t>
            </a:r>
          </a:p>
        </p:txBody>
      </p:sp>
      <p:sp>
        <p:nvSpPr>
          <p:cNvPr id="7" name="Text Placeholder 41"/>
          <p:cNvSpPr>
            <a:spLocks noGrp="1"/>
          </p:cNvSpPr>
          <p:nvPr>
            <p:ph type="body" sz="quarter" idx="13"/>
          </p:nvPr>
        </p:nvSpPr>
        <p:spPr bwMode="gray">
          <a:xfrm>
            <a:off x="641349" y="1270455"/>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68113094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24419" y="694422"/>
            <a:ext cx="10949516" cy="4513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lgn="l" rtl="0" eaLnBrk="1" fontAlgn="base" hangingPunct="1">
              <a:spcBef>
                <a:spcPct val="0"/>
              </a:spcBef>
              <a:spcAft>
                <a:spcPct val="0"/>
              </a:spcAft>
            </a:pPr>
            <a:r>
              <a:rPr lang="en-US"/>
              <a:t>Click to edit Master title style</a:t>
            </a:r>
          </a:p>
        </p:txBody>
      </p:sp>
      <p:sp>
        <p:nvSpPr>
          <p:cNvPr id="8" name="Text Placeholder 2"/>
          <p:cNvSpPr>
            <a:spLocks noGrp="1"/>
          </p:cNvSpPr>
          <p:nvPr>
            <p:ph idx="1"/>
          </p:nvPr>
        </p:nvSpPr>
        <p:spPr>
          <a:xfrm>
            <a:off x="641354" y="1971675"/>
            <a:ext cx="10949516" cy="153477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2133"/>
            </a:lvl1pPr>
            <a:lvl2pPr>
              <a:defRPr sz="1867">
                <a:latin typeface="+mj-lt"/>
              </a:defRPr>
            </a:lvl2pPr>
            <a:lvl3pPr>
              <a:defRPr sz="1600"/>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9999020"/>
      </p:ext>
    </p:extLst>
  </p:cSld>
  <p:clrMapOvr>
    <a:masterClrMapping/>
  </p:clrMapOvr>
  <p:extLst>
    <p:ext uri="{DCECCB84-F9BA-43D5-87BE-67443E8EF086}">
      <p15:sldGuideLst xmlns:p15="http://schemas.microsoft.com/office/powerpoint/2012/main">
        <p15:guide id="1" orient="horz" pos="2880">
          <p15:clr>
            <a:srgbClr val="FBAE40"/>
          </p15:clr>
        </p15:guide>
        <p15:guide id="2" pos="512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348807" y="980728"/>
            <a:ext cx="11520000" cy="315428"/>
          </a:xfrm>
          <a:prstGeom prst="rect">
            <a:avLst/>
          </a:prstGeom>
        </p:spPr>
        <p:txBody>
          <a:bodyPr anchor="ctr">
            <a:noAutofit/>
          </a:bodyPr>
          <a:lstStyle>
            <a:lvl1pPr marL="0" indent="0">
              <a:buNone/>
              <a:defRPr sz="1800">
                <a:solidFill>
                  <a:srgbClr val="0070C0"/>
                </a:solidFill>
              </a:defRPr>
            </a:lvl1pPr>
          </a:lstStyle>
          <a:p>
            <a:pPr lvl="0"/>
            <a:r>
              <a:rPr lang="en-US"/>
              <a:t>Click to edit Master text styles</a:t>
            </a:r>
          </a:p>
        </p:txBody>
      </p:sp>
      <p:sp>
        <p:nvSpPr>
          <p:cNvPr id="8" name="Title Placeholder 1"/>
          <p:cNvSpPr>
            <a:spLocks noGrp="1"/>
          </p:cNvSpPr>
          <p:nvPr>
            <p:ph type="title"/>
          </p:nvPr>
        </p:nvSpPr>
        <p:spPr>
          <a:xfrm>
            <a:off x="344507" y="577802"/>
            <a:ext cx="11520000"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2400"/>
            </a:lvl1pPr>
          </a:lstStyle>
          <a:p>
            <a:pPr lvl="0" algn="l" rtl="0" eaLnBrk="1" fontAlgn="base" hangingPunct="1">
              <a:spcBef>
                <a:spcPct val="0"/>
              </a:spcBef>
              <a:spcAft>
                <a:spcPct val="0"/>
              </a:spcAft>
            </a:pPr>
            <a:r>
              <a:rPr lang="en-US"/>
              <a:t>Click to edit Master title style</a:t>
            </a:r>
          </a:p>
        </p:txBody>
      </p:sp>
      <p:sp>
        <p:nvSpPr>
          <p:cNvPr id="5" name="Text Placeholder 2">
            <a:extLst>
              <a:ext uri="{FF2B5EF4-FFF2-40B4-BE49-F238E27FC236}">
                <a16:creationId xmlns:a16="http://schemas.microsoft.com/office/drawing/2014/main" id="{AEF29181-AEBE-40D2-88E5-66151D830FDC}"/>
              </a:ext>
            </a:extLst>
          </p:cNvPr>
          <p:cNvSpPr>
            <a:spLocks noGrp="1"/>
          </p:cNvSpPr>
          <p:nvPr>
            <p:ph idx="10"/>
          </p:nvPr>
        </p:nvSpPr>
        <p:spPr>
          <a:xfrm>
            <a:off x="348444" y="1485304"/>
            <a:ext cx="11508196" cy="4680000"/>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355600" indent="-355600">
              <a:buClr>
                <a:srgbClr val="0070C0"/>
              </a:buClr>
              <a:buFont typeface="Wingdings" panose="05000000000000000000" pitchFamily="2" charset="2"/>
              <a:buChar char="§"/>
              <a:defRPr lang="en-US" sz="2000" dirty="0">
                <a:latin typeface="Facto" panose="00000500000000000000" pitchFamily="50" charset="0"/>
              </a:defRPr>
            </a:lvl1pPr>
            <a:lvl2pPr marL="723900" indent="-368300">
              <a:buClr>
                <a:srgbClr val="0070C0"/>
              </a:buClr>
              <a:buFont typeface="Arial" panose="020B0604020202020204" pitchFamily="34" charset="0"/>
              <a:buChar char="•"/>
              <a:defRPr lang="en-US" sz="1800" dirty="0">
                <a:latin typeface="Facto" panose="00000500000000000000" pitchFamily="50" charset="0"/>
              </a:defRPr>
            </a:lvl2pPr>
            <a:lvl3pPr marL="1079500" indent="-355600">
              <a:buClr>
                <a:srgbClr val="0070C0"/>
              </a:buClr>
              <a:buSzPct val="100000"/>
              <a:buFont typeface="Courier New" panose="02070309020205020404" pitchFamily="49" charset="0"/>
              <a:buChar char="o"/>
              <a:defRPr lang="en-US" sz="1400" dirty="0">
                <a:latin typeface="Facto" panose="00000500000000000000" pitchFamily="50" charset="0"/>
              </a:defRPr>
            </a:lvl3pPr>
            <a:lvl4pPr marL="1435100" indent="-355600">
              <a:buClr>
                <a:srgbClr val="0070C0"/>
              </a:buClr>
              <a:defRPr lang="en-US" sz="1400" dirty="0">
                <a:latin typeface="Facto" panose="00000500000000000000" pitchFamily="50" charset="0"/>
              </a:defRPr>
            </a:lvl4pPr>
            <a:lvl5pPr marL="1790700" indent="-355600">
              <a:buClr>
                <a:srgbClr val="0070C0"/>
              </a:buClr>
              <a:defRPr lang="en-US" sz="1400" dirty="0">
                <a:latin typeface="Facto"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6493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348807" y="980728"/>
            <a:ext cx="11520000" cy="315428"/>
          </a:xfrm>
          <a:prstGeom prst="rect">
            <a:avLst/>
          </a:prstGeom>
        </p:spPr>
        <p:txBody>
          <a:bodyPr anchor="ctr">
            <a:noAutofit/>
          </a:bodyPr>
          <a:lstStyle>
            <a:lvl1pPr marL="0" indent="0">
              <a:buNone/>
              <a:defRPr sz="1800">
                <a:solidFill>
                  <a:srgbClr val="0070C0"/>
                </a:solidFill>
              </a:defRPr>
            </a:lvl1pPr>
          </a:lstStyle>
          <a:p>
            <a:pPr lvl="0"/>
            <a:r>
              <a:rPr lang="en-US"/>
              <a:t>Click to edit Master text styles</a:t>
            </a:r>
          </a:p>
        </p:txBody>
      </p:sp>
      <p:sp>
        <p:nvSpPr>
          <p:cNvPr id="8" name="Title Placeholder 1"/>
          <p:cNvSpPr>
            <a:spLocks noGrp="1"/>
          </p:cNvSpPr>
          <p:nvPr>
            <p:ph type="title"/>
          </p:nvPr>
        </p:nvSpPr>
        <p:spPr>
          <a:xfrm>
            <a:off x="344507" y="577802"/>
            <a:ext cx="11520000"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2400"/>
            </a:lvl1pPr>
          </a:lstStyle>
          <a:p>
            <a:pPr lvl="0" algn="l" rtl="0" eaLnBrk="1" fontAlgn="base" hangingPunct="1">
              <a:spcBef>
                <a:spcPct val="0"/>
              </a:spcBef>
              <a:spcAft>
                <a:spcPct val="0"/>
              </a:spcAft>
            </a:pPr>
            <a:r>
              <a:rPr lang="en-US"/>
              <a:t>Click to edit Master title style</a:t>
            </a:r>
          </a:p>
        </p:txBody>
      </p:sp>
      <p:sp>
        <p:nvSpPr>
          <p:cNvPr id="9" name="Text Placeholder 2">
            <a:extLst>
              <a:ext uri="{FF2B5EF4-FFF2-40B4-BE49-F238E27FC236}">
                <a16:creationId xmlns:a16="http://schemas.microsoft.com/office/drawing/2014/main" id="{9CF3D1D8-4D2E-4677-A7F8-F4D62F034A34}"/>
              </a:ext>
            </a:extLst>
          </p:cNvPr>
          <p:cNvSpPr>
            <a:spLocks noGrp="1"/>
          </p:cNvSpPr>
          <p:nvPr>
            <p:ph idx="10"/>
          </p:nvPr>
        </p:nvSpPr>
        <p:spPr>
          <a:xfrm>
            <a:off x="348444" y="1485304"/>
            <a:ext cx="5580000" cy="4680000"/>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355600" indent="-355600">
              <a:buClr>
                <a:srgbClr val="0070C0"/>
              </a:buClr>
              <a:buFont typeface="Wingdings" panose="05000000000000000000" pitchFamily="2" charset="2"/>
              <a:buChar char="§"/>
              <a:defRPr lang="en-US" sz="2000" dirty="0">
                <a:latin typeface="Facto" panose="00000500000000000000" pitchFamily="50" charset="0"/>
              </a:defRPr>
            </a:lvl1pPr>
            <a:lvl2pPr marL="723900" indent="-368300">
              <a:buClr>
                <a:srgbClr val="0070C0"/>
              </a:buClr>
              <a:buFont typeface="Arial" panose="020B0604020202020204" pitchFamily="34" charset="0"/>
              <a:buChar char="•"/>
              <a:defRPr lang="en-US" sz="1800" dirty="0">
                <a:latin typeface="Facto" panose="00000500000000000000" pitchFamily="50" charset="0"/>
              </a:defRPr>
            </a:lvl2pPr>
            <a:lvl3pPr marL="1079500" indent="-355600">
              <a:buClr>
                <a:srgbClr val="0070C0"/>
              </a:buClr>
              <a:buSzPct val="100000"/>
              <a:buFont typeface="Courier New" panose="02070309020205020404" pitchFamily="49" charset="0"/>
              <a:buChar char="o"/>
              <a:defRPr lang="en-US" sz="1400" dirty="0">
                <a:latin typeface="Facto" panose="00000500000000000000" pitchFamily="50" charset="0"/>
              </a:defRPr>
            </a:lvl3pPr>
            <a:lvl4pPr marL="1435100" indent="-355600">
              <a:buClr>
                <a:srgbClr val="0070C0"/>
              </a:buClr>
              <a:defRPr lang="en-US" sz="1400" dirty="0">
                <a:latin typeface="Facto" panose="00000500000000000000" pitchFamily="50" charset="0"/>
              </a:defRPr>
            </a:lvl4pPr>
            <a:lvl5pPr marL="1790700" indent="-355600">
              <a:buClr>
                <a:srgbClr val="0070C0"/>
              </a:buClr>
              <a:defRPr lang="en-US" sz="1400" dirty="0">
                <a:latin typeface="Facto"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8BAEACDA-1B4B-416D-87B8-34CB9BC7DED5}"/>
              </a:ext>
            </a:extLst>
          </p:cNvPr>
          <p:cNvSpPr>
            <a:spLocks noGrp="1"/>
          </p:cNvSpPr>
          <p:nvPr>
            <p:ph idx="14"/>
          </p:nvPr>
        </p:nvSpPr>
        <p:spPr>
          <a:xfrm>
            <a:off x="6263556" y="1485304"/>
            <a:ext cx="5580000" cy="4680000"/>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355600" indent="-355600">
              <a:buClr>
                <a:srgbClr val="0070C0"/>
              </a:buClr>
              <a:buFont typeface="Wingdings" panose="05000000000000000000" pitchFamily="2" charset="2"/>
              <a:buChar char="§"/>
              <a:defRPr lang="en-US" sz="2000" dirty="0">
                <a:latin typeface="Facto" panose="00000500000000000000" pitchFamily="50" charset="0"/>
              </a:defRPr>
            </a:lvl1pPr>
            <a:lvl2pPr marL="723900" indent="-368300">
              <a:buClr>
                <a:srgbClr val="0070C0"/>
              </a:buClr>
              <a:buFont typeface="Arial" panose="020B0604020202020204" pitchFamily="34" charset="0"/>
              <a:buChar char="•"/>
              <a:defRPr lang="en-US" sz="1800" dirty="0">
                <a:latin typeface="Facto" panose="00000500000000000000" pitchFamily="50" charset="0"/>
              </a:defRPr>
            </a:lvl2pPr>
            <a:lvl3pPr marL="1079500" indent="-355600">
              <a:buClr>
                <a:srgbClr val="0070C0"/>
              </a:buClr>
              <a:buSzPct val="100000"/>
              <a:buFont typeface="Courier New" panose="02070309020205020404" pitchFamily="49" charset="0"/>
              <a:buChar char="o"/>
              <a:defRPr lang="en-US" sz="1400" dirty="0">
                <a:latin typeface="Facto" panose="00000500000000000000" pitchFamily="50" charset="0"/>
              </a:defRPr>
            </a:lvl3pPr>
            <a:lvl4pPr marL="1435100" indent="-355600">
              <a:buClr>
                <a:srgbClr val="0070C0"/>
              </a:buClr>
              <a:defRPr lang="en-US" sz="1400" dirty="0">
                <a:latin typeface="Facto" panose="00000500000000000000" pitchFamily="50" charset="0"/>
              </a:defRPr>
            </a:lvl4pPr>
            <a:lvl5pPr marL="1790700" indent="-355600">
              <a:buClr>
                <a:srgbClr val="0070C0"/>
              </a:buClr>
              <a:defRPr lang="en-US" sz="1400" dirty="0">
                <a:latin typeface="Facto"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853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rofile">
    <p:spTree>
      <p:nvGrpSpPr>
        <p:cNvPr id="1" name=""/>
        <p:cNvGrpSpPr/>
        <p:nvPr/>
      </p:nvGrpSpPr>
      <p:grpSpPr>
        <a:xfrm>
          <a:off x="0" y="0"/>
          <a:ext cx="0" cy="0"/>
          <a:chOff x="0" y="0"/>
          <a:chExt cx="0" cy="0"/>
        </a:xfrm>
      </p:grpSpPr>
      <p:sp>
        <p:nvSpPr>
          <p:cNvPr id="48" name="Rectangle 15">
            <a:extLst>
              <a:ext uri="{FF2B5EF4-FFF2-40B4-BE49-F238E27FC236}">
                <a16:creationId xmlns:a16="http://schemas.microsoft.com/office/drawing/2014/main" id="{E388981B-E7FC-4227-B884-DE08EA49BE35}"/>
              </a:ext>
            </a:extLst>
          </p:cNvPr>
          <p:cNvSpPr>
            <a:spLocks noChangeArrowheads="1"/>
          </p:cNvSpPr>
          <p:nvPr userDrawn="1"/>
        </p:nvSpPr>
        <p:spPr bwMode="gray">
          <a:xfrm>
            <a:off x="362183" y="3121275"/>
            <a:ext cx="5682688" cy="3404071"/>
          </a:xfrm>
          <a:prstGeom prst="rect">
            <a:avLst/>
          </a:prstGeom>
          <a:noFill/>
          <a:ln w="317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36000" bIns="36000"/>
          <a:lstStyle/>
          <a:p>
            <a:pPr marL="228584" indent="-228584" algn="just" defTabSz="1219110">
              <a:spcBef>
                <a:spcPts val="600"/>
              </a:spcBef>
              <a:buClr>
                <a:srgbClr val="4F81BD">
                  <a:lumMod val="40000"/>
                  <a:lumOff val="60000"/>
                </a:srgbClr>
              </a:buClr>
              <a:buSzPct val="150000"/>
              <a:buFont typeface="Wingdings" pitchFamily="2" charset="2"/>
              <a:buChar char="§"/>
              <a:defRPr/>
            </a:pPr>
            <a:endParaRPr lang="en-US" sz="1067">
              <a:solidFill>
                <a:prstClr val="black"/>
              </a:solidFill>
              <a:latin typeface="Facto" panose="00000500000000000000" pitchFamily="50" charset="0"/>
              <a:cs typeface="Calibri" panose="020F0502020204030204" pitchFamily="34" charset="0"/>
            </a:endParaRPr>
          </a:p>
        </p:txBody>
      </p:sp>
      <p:sp>
        <p:nvSpPr>
          <p:cNvPr id="6" name="Title Placeholder 1"/>
          <p:cNvSpPr>
            <a:spLocks noGrp="1"/>
          </p:cNvSpPr>
          <p:nvPr>
            <p:ph type="title" hasCustomPrompt="1"/>
          </p:nvPr>
        </p:nvSpPr>
        <p:spPr>
          <a:xfrm>
            <a:off x="368657" y="559605"/>
            <a:ext cx="5838799"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a:latin typeface="Facto" panose="00000500000000000000" pitchFamily="50" charset="0"/>
              </a:defRPr>
            </a:lvl1pPr>
          </a:lstStyle>
          <a:p>
            <a:pPr lvl="0" algn="l" rtl="0" eaLnBrk="1" fontAlgn="base" hangingPunct="1">
              <a:spcBef>
                <a:spcPct val="0"/>
              </a:spcBef>
              <a:spcAft>
                <a:spcPct val="0"/>
              </a:spcAft>
            </a:pPr>
            <a:r>
              <a:rPr lang="en-US"/>
              <a:t>Enter Role</a:t>
            </a:r>
          </a:p>
        </p:txBody>
      </p:sp>
      <p:sp>
        <p:nvSpPr>
          <p:cNvPr id="45" name="Rectangle 6">
            <a:extLst>
              <a:ext uri="{FF2B5EF4-FFF2-40B4-BE49-F238E27FC236}">
                <a16:creationId xmlns:a16="http://schemas.microsoft.com/office/drawing/2014/main" id="{045365A5-7562-4010-94BE-FA2C0156A7C6}"/>
              </a:ext>
            </a:extLst>
          </p:cNvPr>
          <p:cNvSpPr>
            <a:spLocks noChangeArrowheads="1"/>
          </p:cNvSpPr>
          <p:nvPr userDrawn="1"/>
        </p:nvSpPr>
        <p:spPr bwMode="gray">
          <a:xfrm>
            <a:off x="1881196" y="1127232"/>
            <a:ext cx="1169285" cy="827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3025" tIns="36512" rIns="73025" bIns="36512">
            <a:spAutoFit/>
          </a:bodyPr>
          <a:lstStyle/>
          <a:p>
            <a:pPr defTabSz="585744" eaLnBrk="0" hangingPunct="0">
              <a:spcBef>
                <a:spcPts val="600"/>
              </a:spcBef>
            </a:pPr>
            <a:r>
              <a:rPr lang="en-US" sz="1300" b="0">
                <a:solidFill>
                  <a:srgbClr val="000000"/>
                </a:solidFill>
                <a:latin typeface="Facto" panose="00000500000000000000" pitchFamily="50" charset="0"/>
                <a:cs typeface="Calibri" panose="020F0502020204030204" pitchFamily="34" charset="0"/>
              </a:rPr>
              <a:t>Name :</a:t>
            </a:r>
          </a:p>
          <a:p>
            <a:pPr defTabSz="585744" eaLnBrk="0" hangingPunct="0">
              <a:spcBef>
                <a:spcPts val="600"/>
              </a:spcBef>
            </a:pPr>
            <a:r>
              <a:rPr lang="en-US" sz="1300" b="0">
                <a:solidFill>
                  <a:srgbClr val="000000"/>
                </a:solidFill>
                <a:latin typeface="Facto" panose="00000500000000000000" pitchFamily="50" charset="0"/>
                <a:cs typeface="Calibri" panose="020F0502020204030204" pitchFamily="34" charset="0"/>
              </a:rPr>
              <a:t>Experience :</a:t>
            </a:r>
            <a:endParaRPr lang="en-US" sz="1300" b="0">
              <a:solidFill>
                <a:prstClr val="black"/>
              </a:solidFill>
              <a:latin typeface="Facto" panose="00000500000000000000" pitchFamily="50" charset="0"/>
              <a:cs typeface="Calibri" panose="020F0502020204030204" pitchFamily="34" charset="0"/>
            </a:endParaRPr>
          </a:p>
          <a:p>
            <a:pPr defTabSz="585744" eaLnBrk="0" hangingPunct="0">
              <a:spcBef>
                <a:spcPts val="600"/>
              </a:spcBef>
            </a:pPr>
            <a:r>
              <a:rPr lang="en-US" sz="1300" b="0">
                <a:solidFill>
                  <a:srgbClr val="000000"/>
                </a:solidFill>
                <a:latin typeface="Facto" panose="00000500000000000000" pitchFamily="50" charset="0"/>
                <a:cs typeface="Calibri" panose="020F0502020204030204" pitchFamily="34" charset="0"/>
              </a:rPr>
              <a:t>Domain : </a:t>
            </a:r>
            <a:endParaRPr lang="en-US" sz="1300" b="0" u="sng">
              <a:solidFill>
                <a:srgbClr val="000000"/>
              </a:solidFill>
              <a:latin typeface="Facto" panose="00000500000000000000" pitchFamily="50" charset="0"/>
              <a:cs typeface="Calibri" panose="020F0502020204030204" pitchFamily="34" charset="0"/>
            </a:endParaRPr>
          </a:p>
        </p:txBody>
      </p:sp>
      <p:sp>
        <p:nvSpPr>
          <p:cNvPr id="46" name="Rectangle 7">
            <a:extLst>
              <a:ext uri="{FF2B5EF4-FFF2-40B4-BE49-F238E27FC236}">
                <a16:creationId xmlns:a16="http://schemas.microsoft.com/office/drawing/2014/main" id="{9604D8AB-9820-4583-8B24-45B3A4860D73}"/>
              </a:ext>
            </a:extLst>
          </p:cNvPr>
          <p:cNvSpPr>
            <a:spLocks noChangeArrowheads="1"/>
          </p:cNvSpPr>
          <p:nvPr userDrawn="1"/>
        </p:nvSpPr>
        <p:spPr bwMode="gray">
          <a:xfrm>
            <a:off x="6104927" y="934120"/>
            <a:ext cx="3657600" cy="240000"/>
          </a:xfrm>
          <a:prstGeom prst="parallelogram">
            <a:avLst/>
          </a:prstGeom>
          <a:solidFill>
            <a:schemeClr val="accent1">
              <a:lumMod val="75000"/>
            </a:schemeClr>
          </a:solidFill>
          <a:ln>
            <a:noFill/>
          </a:ln>
          <a:extLst>
            <a:ext uri="{91240B29-F687-4F45-9708-019B960494DF}">
              <a14:hiddenLine xmlns:a14="http://schemas.microsoft.com/office/drawing/2010/main" w="3175">
                <a:solidFill>
                  <a:srgbClr val="000000"/>
                </a:solidFill>
                <a:miter lim="800000"/>
                <a:headEnd/>
                <a:tailEnd/>
              </a14:hiddenLine>
            </a:ext>
          </a:extLst>
        </p:spPr>
        <p:txBody>
          <a:bodyPr wrap="none" lIns="36000" tIns="36000" rIns="36000" bIns="36000" anchor="ctr"/>
          <a:lstStyle/>
          <a:p>
            <a:pPr marL="195250" indent="-195250" defTabSz="1219110" eaLnBrk="0" hangingPunct="0">
              <a:lnSpc>
                <a:spcPct val="110000"/>
              </a:lnSpc>
              <a:spcAft>
                <a:spcPct val="20000"/>
              </a:spcAft>
              <a:buClr>
                <a:prstClr val="black"/>
              </a:buClr>
            </a:pPr>
            <a:r>
              <a:rPr lang="en-GB" sz="1100" b="1">
                <a:solidFill>
                  <a:prstClr val="white"/>
                </a:solidFill>
                <a:latin typeface="Facto" panose="00000500000000000000" pitchFamily="50" charset="0"/>
                <a:cs typeface="Calibri" panose="020F0502020204030204" pitchFamily="34" charset="0"/>
              </a:rPr>
              <a:t>SKILLS</a:t>
            </a:r>
          </a:p>
        </p:txBody>
      </p:sp>
      <p:sp>
        <p:nvSpPr>
          <p:cNvPr id="47" name="Rectangle 9">
            <a:extLst>
              <a:ext uri="{FF2B5EF4-FFF2-40B4-BE49-F238E27FC236}">
                <a16:creationId xmlns:a16="http://schemas.microsoft.com/office/drawing/2014/main" id="{5B71AA9D-392B-45DE-B6EB-5C70BF1F7FEE}"/>
              </a:ext>
            </a:extLst>
          </p:cNvPr>
          <p:cNvSpPr>
            <a:spLocks noChangeArrowheads="1"/>
          </p:cNvSpPr>
          <p:nvPr userDrawn="1"/>
        </p:nvSpPr>
        <p:spPr bwMode="gray">
          <a:xfrm>
            <a:off x="362181" y="2890499"/>
            <a:ext cx="3657600" cy="240000"/>
          </a:xfrm>
          <a:prstGeom prst="parallelogram">
            <a:avLst/>
          </a:prstGeom>
          <a:solidFill>
            <a:schemeClr val="accent1">
              <a:lumMod val="75000"/>
            </a:schemeClr>
          </a:solidFill>
          <a:ln>
            <a:noFill/>
          </a:ln>
        </p:spPr>
        <p:txBody>
          <a:bodyPr wrap="none" lIns="36000" tIns="36000" rIns="36000" bIns="36000" anchor="ctr"/>
          <a:lstStyle/>
          <a:p>
            <a:pPr marL="195250" indent="-195250" defTabSz="1219110" eaLnBrk="0" hangingPunct="0">
              <a:lnSpc>
                <a:spcPct val="110000"/>
              </a:lnSpc>
              <a:spcAft>
                <a:spcPct val="20000"/>
              </a:spcAft>
              <a:buClr>
                <a:prstClr val="black"/>
              </a:buClr>
            </a:pPr>
            <a:r>
              <a:rPr lang="en-US" sz="1100" b="1">
                <a:solidFill>
                  <a:prstClr val="white"/>
                </a:solidFill>
                <a:latin typeface="Facto" panose="00000500000000000000" pitchFamily="50" charset="0"/>
                <a:cs typeface="Calibri" panose="020F0502020204030204" pitchFamily="34" charset="0"/>
              </a:rPr>
              <a:t>PROFESSIONAL BACKGROUND</a:t>
            </a:r>
            <a:endParaRPr lang="en-GB" sz="1100" b="1">
              <a:solidFill>
                <a:prstClr val="white"/>
              </a:solidFill>
              <a:latin typeface="Facto" panose="00000500000000000000" pitchFamily="50" charset="0"/>
              <a:cs typeface="Calibri" panose="020F0502020204030204" pitchFamily="34" charset="0"/>
            </a:endParaRPr>
          </a:p>
        </p:txBody>
      </p:sp>
      <p:sp>
        <p:nvSpPr>
          <p:cNvPr id="49" name="Rectangle 9">
            <a:extLst>
              <a:ext uri="{FF2B5EF4-FFF2-40B4-BE49-F238E27FC236}">
                <a16:creationId xmlns:a16="http://schemas.microsoft.com/office/drawing/2014/main" id="{15448F0A-D1D0-41AC-BB29-42817F71D7DC}"/>
              </a:ext>
            </a:extLst>
          </p:cNvPr>
          <p:cNvSpPr>
            <a:spLocks noChangeArrowheads="1"/>
          </p:cNvSpPr>
          <p:nvPr userDrawn="1"/>
        </p:nvSpPr>
        <p:spPr bwMode="gray">
          <a:xfrm>
            <a:off x="6096000" y="2895759"/>
            <a:ext cx="3657600" cy="240000"/>
          </a:xfrm>
          <a:prstGeom prst="parallelogram">
            <a:avLst/>
          </a:prstGeom>
          <a:solidFill>
            <a:schemeClr val="accent1">
              <a:lumMod val="75000"/>
            </a:schemeClr>
          </a:solidFill>
          <a:ln>
            <a:noFill/>
          </a:ln>
          <a:extLst>
            <a:ext uri="{91240B29-F687-4F45-9708-019B960494DF}">
              <a14:hiddenLine xmlns:a14="http://schemas.microsoft.com/office/drawing/2010/main" w="3175">
                <a:solidFill>
                  <a:srgbClr val="000000"/>
                </a:solidFill>
                <a:miter lim="800000"/>
                <a:headEnd/>
                <a:tailEnd/>
              </a14:hiddenLine>
            </a:ext>
          </a:extLst>
        </p:spPr>
        <p:txBody>
          <a:bodyPr wrap="none" lIns="36000" tIns="36000" rIns="36000" bIns="36000" anchor="ctr"/>
          <a:lstStyle/>
          <a:p>
            <a:pPr marL="195250" indent="-195250" defTabSz="1219110" eaLnBrk="0" hangingPunct="0">
              <a:lnSpc>
                <a:spcPct val="110000"/>
              </a:lnSpc>
              <a:spcAft>
                <a:spcPct val="20000"/>
              </a:spcAft>
              <a:buClr>
                <a:prstClr val="black"/>
              </a:buClr>
            </a:pPr>
            <a:r>
              <a:rPr lang="en-GB" sz="1100" b="1">
                <a:solidFill>
                  <a:prstClr val="white"/>
                </a:solidFill>
                <a:latin typeface="Facto" panose="00000500000000000000" pitchFamily="50" charset="0"/>
                <a:cs typeface="Calibri" panose="020F0502020204030204" pitchFamily="34" charset="0"/>
              </a:rPr>
              <a:t>RELEVANT EXPERIENCE</a:t>
            </a:r>
          </a:p>
        </p:txBody>
      </p:sp>
      <p:sp>
        <p:nvSpPr>
          <p:cNvPr id="50" name="Rectangle 15">
            <a:extLst>
              <a:ext uri="{FF2B5EF4-FFF2-40B4-BE49-F238E27FC236}">
                <a16:creationId xmlns:a16="http://schemas.microsoft.com/office/drawing/2014/main" id="{781D1154-20ED-44D7-8A06-CBE0A8F6BADD}"/>
              </a:ext>
            </a:extLst>
          </p:cNvPr>
          <p:cNvSpPr>
            <a:spLocks noChangeArrowheads="1"/>
          </p:cNvSpPr>
          <p:nvPr userDrawn="1"/>
        </p:nvSpPr>
        <p:spPr bwMode="gray">
          <a:xfrm>
            <a:off x="6096000" y="3121276"/>
            <a:ext cx="5847725" cy="3404069"/>
          </a:xfrm>
          <a:prstGeom prst="rect">
            <a:avLst/>
          </a:prstGeom>
          <a:noFill/>
          <a:ln w="317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72000" tIns="36000" rIns="36000" bIns="36000"/>
          <a:lstStyle/>
          <a:p>
            <a:pPr algn="just" defTabSz="1219110">
              <a:buClr>
                <a:srgbClr val="C00000"/>
              </a:buClr>
              <a:buSzPct val="150000"/>
              <a:defRPr/>
            </a:pPr>
            <a:endParaRPr lang="en-GB" sz="1067">
              <a:solidFill>
                <a:prstClr val="black"/>
              </a:solidFill>
              <a:latin typeface="Facto" panose="00000500000000000000" pitchFamily="50" charset="0"/>
              <a:cs typeface="Calibri" panose="020F0502020204030204" pitchFamily="34" charset="0"/>
            </a:endParaRPr>
          </a:p>
        </p:txBody>
      </p:sp>
      <p:sp>
        <p:nvSpPr>
          <p:cNvPr id="51" name="Rectangle 2">
            <a:extLst>
              <a:ext uri="{FF2B5EF4-FFF2-40B4-BE49-F238E27FC236}">
                <a16:creationId xmlns:a16="http://schemas.microsoft.com/office/drawing/2014/main" id="{8B2F5A8C-917B-4B9A-AC99-48165D6347FE}"/>
              </a:ext>
            </a:extLst>
          </p:cNvPr>
          <p:cNvSpPr>
            <a:spLocks noChangeArrowheads="1"/>
          </p:cNvSpPr>
          <p:nvPr userDrawn="1"/>
        </p:nvSpPr>
        <p:spPr bwMode="gray">
          <a:xfrm>
            <a:off x="362181" y="1026993"/>
            <a:ext cx="5639259" cy="163200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defTabSz="1219110" eaLnBrk="0" hangingPunct="0"/>
            <a:endParaRPr lang="de-DE" sz="1000">
              <a:solidFill>
                <a:prstClr val="black"/>
              </a:solidFill>
              <a:latin typeface="Facto" panose="00000500000000000000" pitchFamily="50" charset="0"/>
              <a:cs typeface="Calibri" panose="020F0502020204030204" pitchFamily="34" charset="0"/>
            </a:endParaRPr>
          </a:p>
        </p:txBody>
      </p:sp>
      <p:sp>
        <p:nvSpPr>
          <p:cNvPr id="52" name="Rectangle 13">
            <a:extLst>
              <a:ext uri="{FF2B5EF4-FFF2-40B4-BE49-F238E27FC236}">
                <a16:creationId xmlns:a16="http://schemas.microsoft.com/office/drawing/2014/main" id="{CEBA115B-D865-41EC-9179-D9ABA008B105}"/>
              </a:ext>
            </a:extLst>
          </p:cNvPr>
          <p:cNvSpPr>
            <a:spLocks noChangeArrowheads="1"/>
          </p:cNvSpPr>
          <p:nvPr userDrawn="1"/>
        </p:nvSpPr>
        <p:spPr bwMode="gray">
          <a:xfrm>
            <a:off x="6096001" y="1172244"/>
            <a:ext cx="5856651" cy="1604883"/>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108000" rIns="36000" bIns="36000"/>
          <a:lstStyle/>
          <a:p>
            <a:pPr marL="228584" indent="-228584" defTabSz="1219110">
              <a:spcBef>
                <a:spcPts val="600"/>
              </a:spcBef>
              <a:buClr>
                <a:srgbClr val="4BACC6">
                  <a:lumMod val="40000"/>
                  <a:lumOff val="60000"/>
                </a:srgbClr>
              </a:buClr>
              <a:buSzPct val="150000"/>
              <a:buFont typeface="Wingdings" pitchFamily="2" charset="2"/>
              <a:buChar char="§"/>
              <a:defRPr/>
            </a:pPr>
            <a:r>
              <a:rPr lang="en-US" sz="1000" b="1">
                <a:solidFill>
                  <a:prstClr val="black"/>
                </a:solidFill>
                <a:latin typeface="Facto" panose="00000500000000000000" pitchFamily="50" charset="0"/>
                <a:cs typeface="Calibri" panose="020F0502020204030204" pitchFamily="34" charset="0"/>
              </a:rPr>
              <a:t>Area : </a:t>
            </a:r>
            <a:endParaRPr lang="en-US" sz="1000">
              <a:solidFill>
                <a:prstClr val="black"/>
              </a:solidFill>
              <a:latin typeface="Facto" panose="00000500000000000000" pitchFamily="50" charset="0"/>
              <a:cs typeface="Calibri" panose="020F0502020204030204" pitchFamily="34" charset="0"/>
            </a:endParaRPr>
          </a:p>
          <a:p>
            <a:pPr marL="228584" indent="-228584" defTabSz="1219110">
              <a:spcBef>
                <a:spcPts val="600"/>
              </a:spcBef>
              <a:buClr>
                <a:srgbClr val="4BACC6">
                  <a:lumMod val="40000"/>
                  <a:lumOff val="60000"/>
                </a:srgbClr>
              </a:buClr>
              <a:buSzPct val="150000"/>
              <a:buFont typeface="Wingdings" pitchFamily="2" charset="2"/>
              <a:buChar char="§"/>
              <a:defRPr/>
            </a:pPr>
            <a:r>
              <a:rPr lang="en-US" sz="1000" b="1">
                <a:solidFill>
                  <a:prstClr val="black"/>
                </a:solidFill>
                <a:latin typeface="Facto" panose="00000500000000000000" pitchFamily="50" charset="0"/>
                <a:cs typeface="Calibri" panose="020F0502020204030204" pitchFamily="34" charset="0"/>
              </a:rPr>
              <a:t>Tools:</a:t>
            </a:r>
            <a:endParaRPr lang="en-US" sz="1000">
              <a:solidFill>
                <a:prstClr val="black"/>
              </a:solidFill>
              <a:latin typeface="Facto" panose="00000500000000000000" pitchFamily="50" charset="0"/>
              <a:cs typeface="Calibri" panose="020F0502020204030204" pitchFamily="34" charset="0"/>
            </a:endParaRPr>
          </a:p>
          <a:p>
            <a:pPr marL="228584" indent="-228584" defTabSz="1219110">
              <a:spcBef>
                <a:spcPts val="600"/>
              </a:spcBef>
              <a:buClr>
                <a:srgbClr val="4BACC6">
                  <a:lumMod val="40000"/>
                  <a:lumOff val="60000"/>
                </a:srgbClr>
              </a:buClr>
              <a:buSzPct val="150000"/>
              <a:buFont typeface="Wingdings" pitchFamily="2" charset="2"/>
              <a:buChar char="§"/>
              <a:defRPr/>
            </a:pPr>
            <a:endParaRPr lang="en-US" sz="1000" b="1">
              <a:solidFill>
                <a:prstClr val="black"/>
              </a:solidFill>
              <a:latin typeface="Facto" panose="00000500000000000000" pitchFamily="50" charset="0"/>
              <a:cs typeface="Calibri" panose="020F0502020204030204" pitchFamily="34" charset="0"/>
            </a:endParaRPr>
          </a:p>
          <a:p>
            <a:pPr marL="228584" indent="-228584" defTabSz="1219110">
              <a:spcBef>
                <a:spcPts val="600"/>
              </a:spcBef>
              <a:buClr>
                <a:srgbClr val="4BACC6">
                  <a:lumMod val="40000"/>
                  <a:lumOff val="60000"/>
                </a:srgbClr>
              </a:buClr>
              <a:buSzPct val="150000"/>
              <a:buFont typeface="Wingdings" pitchFamily="2" charset="2"/>
              <a:buChar char="§"/>
              <a:defRPr/>
            </a:pPr>
            <a:endParaRPr lang="en-US" sz="1000" b="1">
              <a:solidFill>
                <a:prstClr val="black"/>
              </a:solidFill>
              <a:latin typeface="Facto" panose="00000500000000000000" pitchFamily="50" charset="0"/>
              <a:cs typeface="Calibri" panose="020F0502020204030204" pitchFamily="34" charset="0"/>
            </a:endParaRPr>
          </a:p>
          <a:p>
            <a:pPr marL="228584" indent="-228584" defTabSz="1219110">
              <a:spcBef>
                <a:spcPts val="600"/>
              </a:spcBef>
              <a:buClr>
                <a:srgbClr val="4BACC6">
                  <a:lumMod val="40000"/>
                  <a:lumOff val="60000"/>
                </a:srgbClr>
              </a:buClr>
              <a:buSzPct val="150000"/>
              <a:buFont typeface="Wingdings" pitchFamily="2" charset="2"/>
              <a:buChar char="§"/>
              <a:defRPr/>
            </a:pPr>
            <a:endParaRPr lang="en-US" sz="1000" b="1">
              <a:solidFill>
                <a:prstClr val="black"/>
              </a:solidFill>
              <a:latin typeface="Facto" panose="00000500000000000000" pitchFamily="50" charset="0"/>
              <a:cs typeface="Calibri" panose="020F0502020204030204" pitchFamily="34" charset="0"/>
            </a:endParaRPr>
          </a:p>
          <a:p>
            <a:pPr marL="228584" indent="-228584" defTabSz="1219110">
              <a:spcBef>
                <a:spcPts val="600"/>
              </a:spcBef>
              <a:buClr>
                <a:srgbClr val="4BACC6">
                  <a:lumMod val="40000"/>
                  <a:lumOff val="60000"/>
                </a:srgbClr>
              </a:buClr>
              <a:buSzPct val="150000"/>
              <a:buFont typeface="Wingdings" pitchFamily="2" charset="2"/>
              <a:buChar char="§"/>
              <a:defRPr/>
            </a:pPr>
            <a:r>
              <a:rPr lang="en-US" sz="1000" b="1">
                <a:solidFill>
                  <a:prstClr val="black"/>
                </a:solidFill>
                <a:latin typeface="Facto" panose="00000500000000000000" pitchFamily="50" charset="0"/>
                <a:cs typeface="Calibri" panose="020F0502020204030204" pitchFamily="34" charset="0"/>
              </a:rPr>
              <a:t>Industry Experience :</a:t>
            </a:r>
            <a:endParaRPr lang="en-US" sz="1000">
              <a:solidFill>
                <a:prstClr val="black"/>
              </a:solidFill>
              <a:latin typeface="Facto" panose="00000500000000000000" pitchFamily="50" charset="0"/>
              <a:cs typeface="Calibri" panose="020F0502020204030204" pitchFamily="34" charset="0"/>
            </a:endParaRPr>
          </a:p>
        </p:txBody>
      </p:sp>
      <p:sp>
        <p:nvSpPr>
          <p:cNvPr id="54" name="Picture Placeholder 53">
            <a:extLst>
              <a:ext uri="{FF2B5EF4-FFF2-40B4-BE49-F238E27FC236}">
                <a16:creationId xmlns:a16="http://schemas.microsoft.com/office/drawing/2014/main" id="{80731D47-7B27-4624-8D85-261B1879D6D8}"/>
              </a:ext>
            </a:extLst>
          </p:cNvPr>
          <p:cNvSpPr>
            <a:spLocks noGrp="1"/>
          </p:cNvSpPr>
          <p:nvPr>
            <p:ph type="pic" sz="quarter" idx="10" hasCustomPrompt="1"/>
          </p:nvPr>
        </p:nvSpPr>
        <p:spPr>
          <a:xfrm>
            <a:off x="464193" y="1131878"/>
            <a:ext cx="1440000" cy="1442408"/>
          </a:xfrm>
          <a:prstGeom prst="round2DiagRect">
            <a:avLst/>
          </a:prstGeom>
          <a:ln w="12700">
            <a:solidFill>
              <a:srgbClr val="0070C0"/>
            </a:solidFill>
          </a:ln>
        </p:spPr>
        <p:txBody>
          <a:bodyPr anchor="ctr"/>
          <a:lstStyle>
            <a:lvl1pPr marL="0" indent="0" algn="ctr">
              <a:buNone/>
              <a:defRPr sz="1000">
                <a:latin typeface="Facto" panose="00000500000000000000" pitchFamily="50" charset="0"/>
              </a:defRPr>
            </a:lvl1pPr>
          </a:lstStyle>
          <a:p>
            <a:r>
              <a:rPr lang="en-US"/>
              <a:t>Select your Professional Picture</a:t>
            </a:r>
          </a:p>
        </p:txBody>
      </p:sp>
      <p:sp>
        <p:nvSpPr>
          <p:cNvPr id="56" name="Text Placeholder 55">
            <a:extLst>
              <a:ext uri="{FF2B5EF4-FFF2-40B4-BE49-F238E27FC236}">
                <a16:creationId xmlns:a16="http://schemas.microsoft.com/office/drawing/2014/main" id="{D1026799-ECE9-4378-A547-1F26986C5DF1}"/>
              </a:ext>
            </a:extLst>
          </p:cNvPr>
          <p:cNvSpPr>
            <a:spLocks noGrp="1"/>
          </p:cNvSpPr>
          <p:nvPr>
            <p:ph type="body" sz="quarter" idx="11" hasCustomPrompt="1"/>
          </p:nvPr>
        </p:nvSpPr>
        <p:spPr>
          <a:xfrm>
            <a:off x="2593752" y="1170943"/>
            <a:ext cx="3368027" cy="200055"/>
          </a:xfrm>
          <a:prstGeom prst="rect">
            <a:avLst/>
          </a:prstGeom>
        </p:spPr>
        <p:txBody>
          <a:bodyPr/>
          <a:lstStyle>
            <a:lvl1pPr marL="0" indent="0">
              <a:buNone/>
              <a:defRPr sz="1300">
                <a:latin typeface="Facto" panose="00000500000000000000" pitchFamily="50" charset="0"/>
              </a:defRPr>
            </a:lvl1pPr>
          </a:lstStyle>
          <a:p>
            <a:pPr lvl="0"/>
            <a:r>
              <a:rPr lang="en-US"/>
              <a:t>Enter Name</a:t>
            </a:r>
          </a:p>
        </p:txBody>
      </p:sp>
      <p:sp>
        <p:nvSpPr>
          <p:cNvPr id="57" name="Text Placeholder 55">
            <a:extLst>
              <a:ext uri="{FF2B5EF4-FFF2-40B4-BE49-F238E27FC236}">
                <a16:creationId xmlns:a16="http://schemas.microsoft.com/office/drawing/2014/main" id="{6F76913F-38C0-47F1-A1D1-B9D869507B94}"/>
              </a:ext>
            </a:extLst>
          </p:cNvPr>
          <p:cNvSpPr>
            <a:spLocks noGrp="1"/>
          </p:cNvSpPr>
          <p:nvPr>
            <p:ph type="body" sz="quarter" idx="12" hasCustomPrompt="1"/>
          </p:nvPr>
        </p:nvSpPr>
        <p:spPr>
          <a:xfrm>
            <a:off x="2998877" y="1446249"/>
            <a:ext cx="2962903" cy="200055"/>
          </a:xfrm>
          <a:prstGeom prst="rect">
            <a:avLst/>
          </a:prstGeom>
        </p:spPr>
        <p:txBody>
          <a:bodyPr/>
          <a:lstStyle>
            <a:lvl1pPr marL="0" indent="0">
              <a:buNone/>
              <a:defRPr sz="1300">
                <a:latin typeface="Facto" panose="00000500000000000000" pitchFamily="50" charset="0"/>
              </a:defRPr>
            </a:lvl1pPr>
          </a:lstStyle>
          <a:p>
            <a:pPr lvl="0"/>
            <a:r>
              <a:rPr lang="en-US"/>
              <a:t>Enter Your Exp (in years)</a:t>
            </a:r>
          </a:p>
        </p:txBody>
      </p:sp>
      <p:sp>
        <p:nvSpPr>
          <p:cNvPr id="58" name="Text Placeholder 55">
            <a:extLst>
              <a:ext uri="{FF2B5EF4-FFF2-40B4-BE49-F238E27FC236}">
                <a16:creationId xmlns:a16="http://schemas.microsoft.com/office/drawing/2014/main" id="{D43EE026-9CFD-4DF7-93FC-A1E4367D479C}"/>
              </a:ext>
            </a:extLst>
          </p:cNvPr>
          <p:cNvSpPr>
            <a:spLocks noGrp="1"/>
          </p:cNvSpPr>
          <p:nvPr>
            <p:ph type="body" sz="quarter" idx="13" hasCustomPrompt="1"/>
          </p:nvPr>
        </p:nvSpPr>
        <p:spPr>
          <a:xfrm>
            <a:off x="2745731" y="1719421"/>
            <a:ext cx="3216048" cy="200055"/>
          </a:xfrm>
          <a:prstGeom prst="rect">
            <a:avLst/>
          </a:prstGeom>
        </p:spPr>
        <p:txBody>
          <a:bodyPr/>
          <a:lstStyle>
            <a:lvl1pPr marL="0" indent="0">
              <a:buNone/>
              <a:defRPr sz="1300">
                <a:latin typeface="Facto" panose="00000500000000000000" pitchFamily="50" charset="0"/>
              </a:defRPr>
            </a:lvl1pPr>
          </a:lstStyle>
          <a:p>
            <a:pPr lvl="0"/>
            <a:r>
              <a:rPr lang="en-US"/>
              <a:t>Enter your Domain</a:t>
            </a:r>
          </a:p>
        </p:txBody>
      </p:sp>
      <p:sp>
        <p:nvSpPr>
          <p:cNvPr id="59" name="Text Placeholder 55">
            <a:extLst>
              <a:ext uri="{FF2B5EF4-FFF2-40B4-BE49-F238E27FC236}">
                <a16:creationId xmlns:a16="http://schemas.microsoft.com/office/drawing/2014/main" id="{AFCFDED9-BE0F-46BA-9164-4ED9EC0B3146}"/>
              </a:ext>
            </a:extLst>
          </p:cNvPr>
          <p:cNvSpPr>
            <a:spLocks noGrp="1"/>
          </p:cNvSpPr>
          <p:nvPr>
            <p:ph type="body" sz="quarter" idx="14" hasCustomPrompt="1"/>
          </p:nvPr>
        </p:nvSpPr>
        <p:spPr>
          <a:xfrm>
            <a:off x="6744072" y="1280855"/>
            <a:ext cx="5191171" cy="153888"/>
          </a:xfrm>
          <a:prstGeom prst="rect">
            <a:avLst/>
          </a:prstGeom>
        </p:spPr>
        <p:txBody>
          <a:bodyPr/>
          <a:lstStyle>
            <a:lvl1pPr marL="0" indent="0">
              <a:buNone/>
              <a:defRPr sz="1000">
                <a:latin typeface="Facto" panose="00000500000000000000" pitchFamily="50" charset="0"/>
              </a:defRPr>
            </a:lvl1pPr>
          </a:lstStyle>
          <a:p>
            <a:pPr lvl="0"/>
            <a:r>
              <a:rPr lang="en-US"/>
              <a:t>Enter Your Areas of Work</a:t>
            </a:r>
          </a:p>
        </p:txBody>
      </p:sp>
      <p:sp>
        <p:nvSpPr>
          <p:cNvPr id="60" name="Text Placeholder 55">
            <a:extLst>
              <a:ext uri="{FF2B5EF4-FFF2-40B4-BE49-F238E27FC236}">
                <a16:creationId xmlns:a16="http://schemas.microsoft.com/office/drawing/2014/main" id="{1410C2F7-C6C7-4F9D-8B3A-A166B856DC9C}"/>
              </a:ext>
            </a:extLst>
          </p:cNvPr>
          <p:cNvSpPr>
            <a:spLocks noGrp="1"/>
          </p:cNvSpPr>
          <p:nvPr>
            <p:ph type="body" sz="quarter" idx="15" hasCustomPrompt="1"/>
          </p:nvPr>
        </p:nvSpPr>
        <p:spPr>
          <a:xfrm>
            <a:off x="6744072" y="1513629"/>
            <a:ext cx="5191171" cy="153888"/>
          </a:xfrm>
          <a:prstGeom prst="rect">
            <a:avLst/>
          </a:prstGeom>
        </p:spPr>
        <p:txBody>
          <a:bodyPr/>
          <a:lstStyle>
            <a:lvl1pPr marL="0" indent="0">
              <a:buNone/>
              <a:defRPr sz="1000">
                <a:latin typeface="Facto" panose="00000500000000000000" pitchFamily="50" charset="0"/>
              </a:defRPr>
            </a:lvl1pPr>
          </a:lstStyle>
          <a:p>
            <a:pPr lvl="0"/>
            <a:r>
              <a:rPr lang="en-US"/>
              <a:t>Enter all the Tools worked on, Including Development and data management.</a:t>
            </a:r>
          </a:p>
        </p:txBody>
      </p:sp>
      <p:sp>
        <p:nvSpPr>
          <p:cNvPr id="61" name="Text Placeholder 55">
            <a:extLst>
              <a:ext uri="{FF2B5EF4-FFF2-40B4-BE49-F238E27FC236}">
                <a16:creationId xmlns:a16="http://schemas.microsoft.com/office/drawing/2014/main" id="{96E623A9-6485-4F84-A61F-6CEC060C12F5}"/>
              </a:ext>
            </a:extLst>
          </p:cNvPr>
          <p:cNvSpPr>
            <a:spLocks noGrp="1"/>
          </p:cNvSpPr>
          <p:nvPr>
            <p:ph type="body" sz="quarter" idx="16" hasCustomPrompt="1"/>
          </p:nvPr>
        </p:nvSpPr>
        <p:spPr>
          <a:xfrm>
            <a:off x="7752183" y="2420889"/>
            <a:ext cx="4183059" cy="153420"/>
          </a:xfrm>
          <a:prstGeom prst="rect">
            <a:avLst/>
          </a:prstGeom>
        </p:spPr>
        <p:txBody>
          <a:bodyPr/>
          <a:lstStyle>
            <a:lvl1pPr marL="0" indent="0">
              <a:buNone/>
              <a:defRPr sz="1000">
                <a:latin typeface="Facto" panose="00000500000000000000" pitchFamily="50" charset="0"/>
              </a:defRPr>
            </a:lvl1pPr>
          </a:lstStyle>
          <a:p>
            <a:pPr lvl="0"/>
            <a:r>
              <a:rPr lang="en-US"/>
              <a:t>Ex : Automotive Tier 1, OEM </a:t>
            </a:r>
          </a:p>
        </p:txBody>
      </p:sp>
      <p:sp>
        <p:nvSpPr>
          <p:cNvPr id="65" name="Text Placeholder 64">
            <a:extLst>
              <a:ext uri="{FF2B5EF4-FFF2-40B4-BE49-F238E27FC236}">
                <a16:creationId xmlns:a16="http://schemas.microsoft.com/office/drawing/2014/main" id="{4698F3B5-AB19-4683-9D1D-7BF7AC1FB84D}"/>
              </a:ext>
            </a:extLst>
          </p:cNvPr>
          <p:cNvSpPr>
            <a:spLocks noGrp="1"/>
          </p:cNvSpPr>
          <p:nvPr>
            <p:ph type="body" sz="quarter" idx="19" hasCustomPrompt="1"/>
          </p:nvPr>
        </p:nvSpPr>
        <p:spPr>
          <a:xfrm>
            <a:off x="6105526" y="3121276"/>
            <a:ext cx="5829716" cy="615553"/>
          </a:xfrm>
          <a:prstGeom prst="rect">
            <a:avLst/>
          </a:prstGeom>
        </p:spPr>
        <p:txBody>
          <a:bodyPr/>
          <a:lstStyle>
            <a:lvl1pPr marL="304778" indent="-304778" algn="just" defTabSz="1625479" rtl="0" eaLnBrk="1" latinLnBrk="0" hangingPunct="1">
              <a:spcBef>
                <a:spcPts val="800"/>
              </a:spcBef>
              <a:buClr>
                <a:srgbClr val="4F81BD">
                  <a:lumMod val="40000"/>
                  <a:lumOff val="60000"/>
                </a:srgbClr>
              </a:buClr>
              <a:buSzPct val="150000"/>
              <a:buFont typeface="Wingdings" pitchFamily="2" charset="2"/>
              <a:buChar char="§"/>
              <a:defRPr lang="en-US" sz="1000" kern="1200">
                <a:solidFill>
                  <a:prstClr val="black"/>
                </a:solidFill>
                <a:latin typeface="Facto" panose="00000500000000000000" pitchFamily="50" charset="0"/>
                <a:ea typeface="+mn-ea"/>
                <a:cs typeface="Calibri" panose="020F0502020204030204" pitchFamily="34" charset="0"/>
              </a:defRPr>
            </a:lvl1pPr>
          </a:lstStyle>
          <a:p>
            <a:pPr marL="228589" indent="-228589" algn="just" defTabSz="1219140">
              <a:spcBef>
                <a:spcPts val="600"/>
              </a:spcBef>
              <a:buClr>
                <a:srgbClr val="4F81BD">
                  <a:lumMod val="40000"/>
                  <a:lumOff val="60000"/>
                </a:srgbClr>
              </a:buClr>
              <a:buSzPct val="150000"/>
              <a:buFont typeface="Wingdings" pitchFamily="2" charset="2"/>
              <a:buChar char="§"/>
              <a:defRPr/>
            </a:pPr>
            <a:r>
              <a:rPr lang="en-US" sz="1000">
                <a:solidFill>
                  <a:prstClr val="black"/>
                </a:solidFill>
                <a:latin typeface="Calibri" panose="020F0502020204030204" pitchFamily="34" charset="0"/>
                <a:cs typeface="Calibri" panose="020F0502020204030204" pitchFamily="34" charset="0"/>
              </a:rPr>
              <a:t>Enter all Experience related to your current Domain</a:t>
            </a:r>
          </a:p>
          <a:p>
            <a:pPr marL="228589" indent="-228589" algn="just" defTabSz="1219140">
              <a:spcBef>
                <a:spcPts val="600"/>
              </a:spcBef>
              <a:buClr>
                <a:srgbClr val="4F81BD">
                  <a:lumMod val="40000"/>
                  <a:lumOff val="60000"/>
                </a:srgbClr>
              </a:buClr>
              <a:buSzPct val="150000"/>
              <a:buFont typeface="Wingdings" pitchFamily="2" charset="2"/>
              <a:buChar char="§"/>
              <a:defRPr/>
            </a:pPr>
            <a:r>
              <a:rPr lang="en-GB" sz="1000">
                <a:solidFill>
                  <a:prstClr val="black"/>
                </a:solidFill>
                <a:latin typeface="Calibri" panose="020F0502020204030204" pitchFamily="34" charset="0"/>
                <a:cs typeface="Calibri" panose="020F0502020204030204" pitchFamily="34" charset="0"/>
              </a:rPr>
              <a:t>Enter all Achievement in your domain</a:t>
            </a:r>
          </a:p>
          <a:p>
            <a:pPr marL="228589" indent="-228589" algn="just" defTabSz="1219140">
              <a:spcBef>
                <a:spcPts val="600"/>
              </a:spcBef>
              <a:buClr>
                <a:srgbClr val="4F81BD">
                  <a:lumMod val="40000"/>
                  <a:lumOff val="60000"/>
                </a:srgbClr>
              </a:buClr>
              <a:buSzPct val="150000"/>
              <a:buFont typeface="Wingdings" pitchFamily="2" charset="2"/>
              <a:buChar char="§"/>
              <a:defRPr/>
            </a:pPr>
            <a:r>
              <a:rPr lang="en-GB" sz="1000">
                <a:solidFill>
                  <a:prstClr val="black"/>
                </a:solidFill>
                <a:latin typeface="Calibri" panose="020F0502020204030204" pitchFamily="34" charset="0"/>
                <a:cs typeface="Calibri" panose="020F0502020204030204" pitchFamily="34" charset="0"/>
              </a:rPr>
              <a:t>Enter all tools related to your domain</a:t>
            </a:r>
          </a:p>
        </p:txBody>
      </p:sp>
      <p:sp>
        <p:nvSpPr>
          <p:cNvPr id="66" name="Text Placeholder 64">
            <a:extLst>
              <a:ext uri="{FF2B5EF4-FFF2-40B4-BE49-F238E27FC236}">
                <a16:creationId xmlns:a16="http://schemas.microsoft.com/office/drawing/2014/main" id="{E22576FC-96FA-4B57-8CEE-B948A4F10280}"/>
              </a:ext>
            </a:extLst>
          </p:cNvPr>
          <p:cNvSpPr>
            <a:spLocks noGrp="1"/>
          </p:cNvSpPr>
          <p:nvPr>
            <p:ph type="body" sz="quarter" idx="20" hasCustomPrompt="1"/>
          </p:nvPr>
        </p:nvSpPr>
        <p:spPr>
          <a:xfrm>
            <a:off x="371108" y="3144490"/>
            <a:ext cx="5673763" cy="615553"/>
          </a:xfrm>
          <a:prstGeom prst="rect">
            <a:avLst/>
          </a:prstGeom>
        </p:spPr>
        <p:txBody>
          <a:bodyPr/>
          <a:lstStyle>
            <a:lvl1pPr marL="304778" indent="-304778" algn="just" defTabSz="1625479" rtl="0" eaLnBrk="1" latinLnBrk="0" hangingPunct="1">
              <a:spcBef>
                <a:spcPts val="800"/>
              </a:spcBef>
              <a:buClr>
                <a:srgbClr val="4F81BD">
                  <a:lumMod val="40000"/>
                  <a:lumOff val="60000"/>
                </a:srgbClr>
              </a:buClr>
              <a:buSzPct val="150000"/>
              <a:buFont typeface="Wingdings" pitchFamily="2" charset="2"/>
              <a:buChar char="§"/>
              <a:defRPr lang="en-US" sz="1000" kern="1200">
                <a:solidFill>
                  <a:prstClr val="black"/>
                </a:solidFill>
                <a:latin typeface="Facto" panose="00000500000000000000" pitchFamily="50" charset="0"/>
                <a:ea typeface="+mn-ea"/>
                <a:cs typeface="Calibri" panose="020F0502020204030204" pitchFamily="34" charset="0"/>
              </a:defRPr>
            </a:lvl1pPr>
          </a:lstStyle>
          <a:p>
            <a:pPr marL="228589" indent="-228589" algn="just" defTabSz="1219140">
              <a:spcBef>
                <a:spcPts val="600"/>
              </a:spcBef>
              <a:buClr>
                <a:srgbClr val="4F81BD">
                  <a:lumMod val="40000"/>
                  <a:lumOff val="60000"/>
                </a:srgbClr>
              </a:buClr>
              <a:buSzPct val="150000"/>
              <a:buFont typeface="Wingdings" pitchFamily="2" charset="2"/>
              <a:buChar char="§"/>
              <a:defRPr/>
            </a:pPr>
            <a:r>
              <a:rPr lang="en-US" sz="1000">
                <a:solidFill>
                  <a:prstClr val="black"/>
                </a:solidFill>
                <a:latin typeface="Calibri" panose="020F0502020204030204" pitchFamily="34" charset="0"/>
                <a:cs typeface="Calibri" panose="020F0502020204030204" pitchFamily="34" charset="0"/>
              </a:rPr>
              <a:t>Enter Over all Experience</a:t>
            </a:r>
          </a:p>
          <a:p>
            <a:pPr marL="228589" indent="-228589" algn="just" defTabSz="1219140">
              <a:spcBef>
                <a:spcPts val="600"/>
              </a:spcBef>
              <a:buClr>
                <a:srgbClr val="4F81BD">
                  <a:lumMod val="40000"/>
                  <a:lumOff val="60000"/>
                </a:srgbClr>
              </a:buClr>
              <a:buSzPct val="150000"/>
              <a:buFont typeface="Wingdings" pitchFamily="2" charset="2"/>
              <a:buChar char="§"/>
              <a:defRPr/>
            </a:pPr>
            <a:r>
              <a:rPr lang="en-US" sz="1000">
                <a:solidFill>
                  <a:prstClr val="black"/>
                </a:solidFill>
                <a:latin typeface="Calibri" panose="020F0502020204030204" pitchFamily="34" charset="0"/>
                <a:cs typeface="Calibri" panose="020F0502020204030204" pitchFamily="34" charset="0"/>
              </a:rPr>
              <a:t>Enter all your achievements</a:t>
            </a:r>
          </a:p>
          <a:p>
            <a:pPr marL="228589" indent="-228589" algn="just" defTabSz="1219140">
              <a:spcBef>
                <a:spcPts val="600"/>
              </a:spcBef>
              <a:buClr>
                <a:srgbClr val="4F81BD">
                  <a:lumMod val="40000"/>
                  <a:lumOff val="60000"/>
                </a:srgbClr>
              </a:buClr>
              <a:buSzPct val="150000"/>
              <a:buFont typeface="Wingdings" pitchFamily="2" charset="2"/>
              <a:buChar char="§"/>
              <a:defRPr/>
            </a:pPr>
            <a:r>
              <a:rPr lang="en-US" sz="1000">
                <a:solidFill>
                  <a:prstClr val="black"/>
                </a:solidFill>
                <a:latin typeface="Calibri" panose="020F0502020204030204" pitchFamily="34" charset="0"/>
                <a:cs typeface="Calibri" panose="020F0502020204030204" pitchFamily="34" charset="0"/>
              </a:rPr>
              <a:t>Enter previous experience if any (don’t mention the name of company)</a:t>
            </a:r>
            <a:endParaRPr lang="en-GB" sz="1000">
              <a:solidFill>
                <a:prstClr val="black"/>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70687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6" Type="http://schemas.openxmlformats.org/officeDocument/2006/relationships/image" Target="../media/image15.jpeg"/><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theme" Target="../theme/theme3.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image" Target="../media/image15.jpeg"/><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theme" Target="../theme/theme4.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image" Target="../media/image1.png"/><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theme" Target="../theme/theme5.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19" Type="http://schemas.openxmlformats.org/officeDocument/2006/relationships/image" Target="../media/image2.png"/><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353075" y="575777"/>
            <a:ext cx="11497538"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fontAlgn="base">
              <a:spcAft>
                <a:spcPct val="0"/>
              </a:spcAft>
            </a:pPr>
            <a:r>
              <a:rPr lang="en-US"/>
              <a:t>Click to edit Master title style</a:t>
            </a:r>
          </a:p>
        </p:txBody>
      </p:sp>
      <p:sp>
        <p:nvSpPr>
          <p:cNvPr id="19" name="Slide Number Placeholder 5"/>
          <p:cNvSpPr txBox="1">
            <a:spLocks/>
          </p:cNvSpPr>
          <p:nvPr/>
        </p:nvSpPr>
        <p:spPr bwMode="auto">
          <a:xfrm>
            <a:off x="253978" y="6517411"/>
            <a:ext cx="181139" cy="164212"/>
          </a:xfrm>
          <a:prstGeom prst="rect">
            <a:avLst/>
          </a:prstGeom>
          <a:noFill/>
          <a:ln w="9525">
            <a:noFill/>
            <a:miter lim="800000"/>
            <a:headEnd/>
            <a:tailEnd/>
          </a:ln>
        </p:spPr>
        <p:txBody>
          <a:bodyPr wrap="none" lIns="0" tIns="0" rIns="0" bIns="0" anchor="ctr">
            <a:spAutoFit/>
          </a:bodyPr>
          <a:lstStyle/>
          <a:p>
            <a:pPr algn="r">
              <a:defRPr/>
            </a:pPr>
            <a:fld id="{6856ECDB-1CEE-4F69-ADCA-557460F2116E}" type="slidenum">
              <a:rPr lang="en-US" sz="1067" smtClean="0">
                <a:solidFill>
                  <a:srgbClr val="6D6E71"/>
                </a:solidFill>
                <a:latin typeface="Facto" pitchFamily="50" charset="0"/>
                <a:cs typeface="Arial" pitchFamily="34" charset="0"/>
              </a:rPr>
              <a:pPr algn="r">
                <a:defRPr/>
              </a:pPr>
              <a:t>‹#›</a:t>
            </a:fld>
            <a:endParaRPr lang="en-US" sz="1067">
              <a:solidFill>
                <a:srgbClr val="6D6E71"/>
              </a:solidFill>
              <a:latin typeface="Facto" pitchFamily="50" charset="0"/>
              <a:cs typeface="Arial" pitchFamily="34" charset="0"/>
            </a:endParaRPr>
          </a:p>
        </p:txBody>
      </p:sp>
      <p:sp>
        <p:nvSpPr>
          <p:cNvPr id="20" name="TextBox 20"/>
          <p:cNvSpPr txBox="1">
            <a:spLocks noChangeArrowheads="1"/>
          </p:cNvSpPr>
          <p:nvPr/>
        </p:nvSpPr>
        <p:spPr bwMode="gray">
          <a:xfrm>
            <a:off x="725557" y="6537963"/>
            <a:ext cx="5863785" cy="164212"/>
          </a:xfrm>
          <a:prstGeom prst="rect">
            <a:avLst/>
          </a:prstGeom>
          <a:noFill/>
          <a:ln w="9525">
            <a:noFill/>
            <a:miter lim="800000"/>
            <a:headEnd/>
            <a:tailEnd/>
          </a:ln>
        </p:spPr>
        <p:txBody>
          <a:bodyPr wrap="none" lIns="0" tIns="0" rIns="0" bIns="0">
            <a:spAutoFit/>
          </a:bodyPr>
          <a:lstStyle/>
          <a:p>
            <a:pPr>
              <a:defRPr/>
            </a:pPr>
            <a:r>
              <a:rPr lang="en-US" sz="1067">
                <a:solidFill>
                  <a:srgbClr val="6D6E71"/>
                </a:solidFill>
                <a:latin typeface="Facto" pitchFamily="50" charset="0"/>
                <a:cs typeface="Arial" pitchFamily="34" charset="0"/>
              </a:rPr>
              <a:t>Copyright© 2019 BlueBinaries Engineering &amp; Solutions Private Limited. All Rights Reserved.</a:t>
            </a:r>
          </a:p>
        </p:txBody>
      </p:sp>
      <p:grpSp>
        <p:nvGrpSpPr>
          <p:cNvPr id="22" name="Group 21"/>
          <p:cNvGrpSpPr/>
          <p:nvPr/>
        </p:nvGrpSpPr>
        <p:grpSpPr>
          <a:xfrm>
            <a:off x="11480800" y="6097898"/>
            <a:ext cx="588248" cy="624711"/>
            <a:chOff x="8475133" y="3685051"/>
            <a:chExt cx="401078" cy="425939"/>
          </a:xfrm>
        </p:grpSpPr>
        <p:sp>
          <p:nvSpPr>
            <p:cNvPr id="23" name="Oval 22"/>
            <p:cNvSpPr/>
            <p:nvPr/>
          </p:nvSpPr>
          <p:spPr>
            <a:xfrm>
              <a:off x="8681559" y="4019550"/>
              <a:ext cx="91440" cy="91440"/>
            </a:xfrm>
            <a:prstGeom prst="ellipse">
              <a:avLst/>
            </a:prstGeom>
            <a:solidFill>
              <a:srgbClr val="2B62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4" name="Oval 23"/>
            <p:cNvSpPr/>
            <p:nvPr/>
          </p:nvSpPr>
          <p:spPr>
            <a:xfrm>
              <a:off x="8578346" y="4019550"/>
              <a:ext cx="91440" cy="91440"/>
            </a:xfrm>
            <a:prstGeom prst="ellipse">
              <a:avLst/>
            </a:prstGeom>
            <a:noFill/>
            <a:ln w="3175">
              <a:solidFill>
                <a:srgbClr val="2B6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5" name="Oval 24"/>
            <p:cNvSpPr/>
            <p:nvPr/>
          </p:nvSpPr>
          <p:spPr>
            <a:xfrm>
              <a:off x="8475133" y="4019550"/>
              <a:ext cx="91440" cy="91440"/>
            </a:xfrm>
            <a:prstGeom prst="ellipse">
              <a:avLst/>
            </a:prstGeom>
            <a:solidFill>
              <a:srgbClr val="2B62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6" name="Oval 25"/>
            <p:cNvSpPr/>
            <p:nvPr/>
          </p:nvSpPr>
          <p:spPr>
            <a:xfrm>
              <a:off x="8784771" y="4019550"/>
              <a:ext cx="91440" cy="91440"/>
            </a:xfrm>
            <a:prstGeom prst="ellipse">
              <a:avLst/>
            </a:prstGeom>
            <a:noFill/>
            <a:ln w="3175">
              <a:solidFill>
                <a:srgbClr val="2B6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7" name="Oval 26"/>
            <p:cNvSpPr/>
            <p:nvPr/>
          </p:nvSpPr>
          <p:spPr>
            <a:xfrm>
              <a:off x="8681559" y="3908051"/>
              <a:ext cx="91440" cy="91440"/>
            </a:xfrm>
            <a:prstGeom prst="ellipse">
              <a:avLst/>
            </a:prstGeom>
            <a:noFill/>
            <a:ln w="3175">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8" name="Oval 27"/>
            <p:cNvSpPr/>
            <p:nvPr/>
          </p:nvSpPr>
          <p:spPr>
            <a:xfrm>
              <a:off x="8578346" y="3908051"/>
              <a:ext cx="91440" cy="91440"/>
            </a:xfrm>
            <a:prstGeom prst="ellipse">
              <a:avLst/>
            </a:prstGeom>
            <a:solidFill>
              <a:srgbClr val="558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9" name="Oval 28"/>
            <p:cNvSpPr/>
            <p:nvPr/>
          </p:nvSpPr>
          <p:spPr>
            <a:xfrm>
              <a:off x="8784771" y="3908051"/>
              <a:ext cx="91440" cy="91440"/>
            </a:xfrm>
            <a:prstGeom prst="ellipse">
              <a:avLst/>
            </a:prstGeom>
            <a:solidFill>
              <a:srgbClr val="558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0" name="Oval 29"/>
            <p:cNvSpPr/>
            <p:nvPr/>
          </p:nvSpPr>
          <p:spPr>
            <a:xfrm>
              <a:off x="8681559" y="3796551"/>
              <a:ext cx="91440" cy="91440"/>
            </a:xfrm>
            <a:prstGeom prst="ellipse">
              <a:avLst/>
            </a:prstGeom>
            <a:solidFill>
              <a:srgbClr val="A6BF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1" name="Oval 30"/>
            <p:cNvSpPr/>
            <p:nvPr/>
          </p:nvSpPr>
          <p:spPr>
            <a:xfrm>
              <a:off x="8784771" y="3685051"/>
              <a:ext cx="91440" cy="9144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2" name="Oval 31"/>
            <p:cNvSpPr/>
            <p:nvPr/>
          </p:nvSpPr>
          <p:spPr>
            <a:xfrm>
              <a:off x="8784771" y="3796551"/>
              <a:ext cx="91440" cy="91440"/>
            </a:xfrm>
            <a:prstGeom prst="ellipse">
              <a:avLst/>
            </a:prstGeom>
            <a:noFill/>
            <a:ln w="3175">
              <a:solidFill>
                <a:srgbClr val="A6B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cxnSp>
        <p:nvCxnSpPr>
          <p:cNvPr id="34" name="Straight Connector 33"/>
          <p:cNvCxnSpPr/>
          <p:nvPr/>
        </p:nvCxnSpPr>
        <p:spPr>
          <a:xfrm>
            <a:off x="609600" y="6492240"/>
            <a:ext cx="0" cy="22352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545853" y="186357"/>
            <a:ext cx="1304761" cy="360000"/>
          </a:xfrm>
          <a:prstGeom prst="rect">
            <a:avLst/>
          </a:prstGeom>
        </p:spPr>
      </p:pic>
      <p:pic>
        <p:nvPicPr>
          <p:cNvPr id="3" name="Picture 2" descr="A close up of a logo&#10;&#10;Description generated with very high confidence">
            <a:extLst>
              <a:ext uri="{FF2B5EF4-FFF2-40B4-BE49-F238E27FC236}">
                <a16:creationId xmlns:a16="http://schemas.microsoft.com/office/drawing/2014/main" id="{BE46C21E-E512-4996-9D42-03085D4EA7E5}"/>
              </a:ext>
            </a:extLst>
          </p:cNvPr>
          <p:cNvPicPr>
            <a:picLocks noChangeAspect="1"/>
          </p:cNvPicPr>
          <p:nvPr userDrawn="1"/>
        </p:nvPicPr>
        <p:blipFill rotWithShape="1">
          <a:blip r:embed="rId15" cstate="print">
            <a:extLst>
              <a:ext uri="{28A0092B-C50C-407E-A947-70E740481C1C}">
                <a14:useLocalDpi xmlns:a14="http://schemas.microsoft.com/office/drawing/2010/main" val="0"/>
              </a:ext>
            </a:extLst>
          </a:blip>
          <a:srcRect t="6619" b="6619"/>
          <a:stretch/>
        </p:blipFill>
        <p:spPr>
          <a:xfrm>
            <a:off x="353075" y="-4502"/>
            <a:ext cx="513049" cy="540000"/>
          </a:xfrm>
          <a:prstGeom prst="rect">
            <a:avLst/>
          </a:prstGeom>
        </p:spPr>
      </p:pic>
    </p:spTree>
    <p:extLst>
      <p:ext uri="{BB962C8B-B14F-4D97-AF65-F5344CB8AC3E}">
        <p14:creationId xmlns:p14="http://schemas.microsoft.com/office/powerpoint/2010/main" val="2492315816"/>
      </p:ext>
    </p:extLst>
  </p:cSld>
  <p:clrMap bg1="lt1" tx1="dk1" bg2="lt2" tx2="dk2" accent1="accent1" accent2="accent2" accent3="accent3" accent4="accent4" accent5="accent5" accent6="accent6" hlink="hlink" folHlink="folHlink"/>
  <p:sldLayoutIdLst>
    <p:sldLayoutId id="2147483664" r:id="rId1"/>
    <p:sldLayoutId id="2147483681" r:id="rId2"/>
    <p:sldLayoutId id="2147483678" r:id="rId3"/>
    <p:sldLayoutId id="2147483665" r:id="rId4"/>
    <p:sldLayoutId id="2147483674" r:id="rId5"/>
    <p:sldLayoutId id="2147483666" r:id="rId6"/>
    <p:sldLayoutId id="2147483677" r:id="rId7"/>
    <p:sldLayoutId id="2147483673" r:id="rId8"/>
    <p:sldLayoutId id="2147483669" r:id="rId9"/>
    <p:sldLayoutId id="2147483672" r:id="rId10"/>
    <p:sldLayoutId id="2147483670" r:id="rId11"/>
    <p:sldLayoutId id="2147483671" r:id="rId12"/>
  </p:sldLayoutIdLst>
  <p:hf hdr="0" dt="0"/>
  <p:txStyles>
    <p:titleStyle>
      <a:lvl1pPr indent="0" algn="l" defTabSz="1219140" rtl="0" eaLnBrk="1" latinLnBrk="0" hangingPunct="1">
        <a:spcBef>
          <a:spcPct val="0"/>
        </a:spcBef>
        <a:buNone/>
        <a:defRPr lang="en-US" sz="2400" b="1" kern="1200" dirty="0">
          <a:solidFill>
            <a:srgbClr val="0070C0"/>
          </a:solidFill>
          <a:latin typeface="Facto Medium" pitchFamily="50" charset="0"/>
          <a:ea typeface="+mj-ea"/>
          <a:cs typeface="+mj-cs"/>
        </a:defRPr>
      </a:lvl1pPr>
    </p:titleStyle>
    <p:bodyStyle>
      <a:lvl1pPr marL="457178" indent="-457178" algn="l" defTabSz="1219140" rtl="0" eaLnBrk="1" latinLnBrk="0" hangingPunct="1">
        <a:spcBef>
          <a:spcPct val="20000"/>
        </a:spcBef>
        <a:buFont typeface="Arial" pitchFamily="34" charset="0"/>
        <a:buChar char="•"/>
        <a:defRPr sz="2000" kern="1200">
          <a:solidFill>
            <a:schemeClr val="tx1"/>
          </a:solidFill>
          <a:latin typeface="Facto Medium" pitchFamily="50" charset="0"/>
          <a:ea typeface="+mn-ea"/>
          <a:cs typeface="+mn-cs"/>
        </a:defRPr>
      </a:lvl1pPr>
      <a:lvl2pPr marL="990550" indent="-380981" algn="l" defTabSz="1219140" rtl="0" eaLnBrk="1" latinLnBrk="0" hangingPunct="1">
        <a:spcBef>
          <a:spcPct val="20000"/>
        </a:spcBef>
        <a:buFont typeface="Arial" pitchFamily="34" charset="0"/>
        <a:buChar char="–"/>
        <a:defRPr sz="2667" kern="1200">
          <a:solidFill>
            <a:schemeClr val="tx1"/>
          </a:solidFill>
          <a:latin typeface="Century Gothic" panose="020B0502020202020204" pitchFamily="34" charset="0"/>
          <a:ea typeface="+mn-ea"/>
          <a:cs typeface="+mn-cs"/>
        </a:defRPr>
      </a:lvl2pPr>
      <a:lvl3pPr marL="1523925" indent="-304784" algn="l" defTabSz="1219140" rtl="0" eaLnBrk="1" latinLnBrk="0" hangingPunct="1">
        <a:spcBef>
          <a:spcPct val="20000"/>
        </a:spcBef>
        <a:buFont typeface="Arial" pitchFamily="34" charset="0"/>
        <a:buChar char="•"/>
        <a:defRPr sz="1400" kern="1200">
          <a:solidFill>
            <a:schemeClr val="tx1"/>
          </a:solidFill>
          <a:latin typeface="Facto Medium" pitchFamily="50" charset="0"/>
          <a:ea typeface="+mn-ea"/>
          <a:cs typeface="+mn-cs"/>
        </a:defRPr>
      </a:lvl3pPr>
      <a:lvl4pPr marL="2133493" indent="-304784" algn="l" defTabSz="1219140" rtl="0" eaLnBrk="1" latinLnBrk="0" hangingPunct="1">
        <a:spcBef>
          <a:spcPct val="20000"/>
        </a:spcBef>
        <a:buFont typeface="Arial" pitchFamily="34" charset="0"/>
        <a:buChar char="–"/>
        <a:defRPr sz="1400" kern="1200">
          <a:solidFill>
            <a:schemeClr val="tx1"/>
          </a:solidFill>
          <a:latin typeface="Facto Medium" pitchFamily="50" charset="0"/>
          <a:ea typeface="+mn-ea"/>
          <a:cs typeface="+mn-cs"/>
        </a:defRPr>
      </a:lvl4pPr>
      <a:lvl5pPr marL="2743062" indent="-304784" algn="l" defTabSz="1219140" rtl="0" eaLnBrk="1" latinLnBrk="0" hangingPunct="1">
        <a:spcBef>
          <a:spcPct val="20000"/>
        </a:spcBef>
        <a:buFont typeface="Arial" pitchFamily="34" charset="0"/>
        <a:buChar char="»"/>
        <a:defRPr sz="1400" kern="1200">
          <a:solidFill>
            <a:schemeClr val="tx1"/>
          </a:solidFill>
          <a:latin typeface="Facto Medium" pitchFamily="50" charset="0"/>
          <a:ea typeface="+mn-ea"/>
          <a:cs typeface="+mn-cs"/>
        </a:defRPr>
      </a:lvl5pPr>
      <a:lvl6pPr marL="3352632" indent="-304784" algn="l" defTabSz="1219140" rtl="0" eaLnBrk="1" latinLnBrk="0" hangingPunct="1">
        <a:spcBef>
          <a:spcPct val="20000"/>
        </a:spcBef>
        <a:buFont typeface="Arial" pitchFamily="34" charset="0"/>
        <a:buChar char="•"/>
        <a:defRPr sz="1800" kern="1200">
          <a:solidFill>
            <a:schemeClr val="tx1"/>
          </a:solidFill>
          <a:latin typeface="Facto Medium" pitchFamily="50" charset="0"/>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6" userDrawn="1">
          <p15:clr>
            <a:srgbClr val="F26B43"/>
          </p15:clr>
        </p15:guide>
        <p15:guide id="2" pos="512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353075" y="575777"/>
            <a:ext cx="11497538"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fontAlgn="base">
              <a:spcAft>
                <a:spcPct val="0"/>
              </a:spcAft>
            </a:pPr>
            <a:r>
              <a:rPr lang="en-US"/>
              <a:t>Click to edit Master title style</a:t>
            </a:r>
          </a:p>
        </p:txBody>
      </p:sp>
      <p:sp>
        <p:nvSpPr>
          <p:cNvPr id="18" name="Text Placeholder 2"/>
          <p:cNvSpPr>
            <a:spLocks noGrp="1"/>
          </p:cNvSpPr>
          <p:nvPr>
            <p:ph type="body" idx="1"/>
          </p:nvPr>
        </p:nvSpPr>
        <p:spPr>
          <a:xfrm>
            <a:off x="353074" y="1256507"/>
            <a:ext cx="11497537" cy="137268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a:t>Click to edit master text styles</a:t>
            </a:r>
          </a:p>
          <a:p>
            <a:pPr marL="761962" marR="0" lvl="2" indent="-372515" algn="l" defTabSz="1219140" rtl="0" eaLnBrk="1" fontAlgn="base" latinLnBrk="0" hangingPunct="1">
              <a:lnSpc>
                <a:spcPct val="100000"/>
              </a:lnSpc>
              <a:spcBef>
                <a:spcPts val="0"/>
              </a:spcBef>
              <a:spcAft>
                <a:spcPts val="0"/>
              </a:spcAft>
              <a:buClr>
                <a:schemeClr val="bg2"/>
              </a:buClr>
              <a:buSzPct val="90000"/>
              <a:buFont typeface="Arial" pitchFamily="34" charset="0"/>
              <a:buChar char="–"/>
              <a:tabLst/>
              <a:defRPr/>
            </a:pPr>
            <a:r>
              <a:rPr lang="en-US"/>
              <a:t>First level</a:t>
            </a:r>
          </a:p>
          <a:p>
            <a:pPr lvl="3"/>
            <a:r>
              <a:rPr lang="en-US"/>
              <a:t>Second level</a:t>
            </a:r>
          </a:p>
          <a:p>
            <a:pPr lvl="4"/>
            <a:r>
              <a:rPr lang="en-US"/>
              <a:t>Third level</a:t>
            </a:r>
          </a:p>
          <a:p>
            <a:pPr lvl="5"/>
            <a:r>
              <a:rPr lang="en-US"/>
              <a:t>Fifth level</a:t>
            </a:r>
          </a:p>
        </p:txBody>
      </p:sp>
      <p:sp>
        <p:nvSpPr>
          <p:cNvPr id="19" name="Slide Number Placeholder 5"/>
          <p:cNvSpPr txBox="1">
            <a:spLocks/>
          </p:cNvSpPr>
          <p:nvPr/>
        </p:nvSpPr>
        <p:spPr bwMode="auto">
          <a:xfrm>
            <a:off x="253978" y="6517411"/>
            <a:ext cx="181139" cy="164212"/>
          </a:xfrm>
          <a:prstGeom prst="rect">
            <a:avLst/>
          </a:prstGeom>
          <a:noFill/>
          <a:ln w="9525">
            <a:noFill/>
            <a:miter lim="800000"/>
            <a:headEnd/>
            <a:tailEnd/>
          </a:ln>
        </p:spPr>
        <p:txBody>
          <a:bodyPr wrap="none" lIns="0" tIns="0" rIns="0" bIns="0" anchor="ctr">
            <a:spAutoFit/>
          </a:bodyPr>
          <a:lstStyle/>
          <a:p>
            <a:pPr algn="r">
              <a:defRPr/>
            </a:pPr>
            <a:fld id="{6856ECDB-1CEE-4F69-ADCA-557460F2116E}" type="slidenum">
              <a:rPr lang="en-US" sz="1067" smtClean="0">
                <a:solidFill>
                  <a:srgbClr val="6D6E71"/>
                </a:solidFill>
                <a:latin typeface="Facto" pitchFamily="50" charset="0"/>
                <a:cs typeface="Arial" pitchFamily="34" charset="0"/>
              </a:rPr>
              <a:pPr algn="r">
                <a:defRPr/>
              </a:pPr>
              <a:t>‹#›</a:t>
            </a:fld>
            <a:endParaRPr lang="en-US" sz="1067">
              <a:solidFill>
                <a:srgbClr val="6D6E71"/>
              </a:solidFill>
              <a:latin typeface="Facto" pitchFamily="50" charset="0"/>
              <a:cs typeface="Arial" pitchFamily="34" charset="0"/>
            </a:endParaRPr>
          </a:p>
        </p:txBody>
      </p:sp>
      <p:sp>
        <p:nvSpPr>
          <p:cNvPr id="20" name="TextBox 20"/>
          <p:cNvSpPr txBox="1">
            <a:spLocks noChangeArrowheads="1"/>
          </p:cNvSpPr>
          <p:nvPr/>
        </p:nvSpPr>
        <p:spPr bwMode="gray">
          <a:xfrm>
            <a:off x="725557" y="6537963"/>
            <a:ext cx="5863785" cy="164212"/>
          </a:xfrm>
          <a:prstGeom prst="rect">
            <a:avLst/>
          </a:prstGeom>
          <a:noFill/>
          <a:ln w="9525">
            <a:noFill/>
            <a:miter lim="800000"/>
            <a:headEnd/>
            <a:tailEnd/>
          </a:ln>
        </p:spPr>
        <p:txBody>
          <a:bodyPr wrap="none" lIns="0" tIns="0" rIns="0" bIns="0">
            <a:spAutoFit/>
          </a:bodyPr>
          <a:lstStyle/>
          <a:p>
            <a:pPr>
              <a:defRPr/>
            </a:pPr>
            <a:r>
              <a:rPr lang="en-US" sz="1067">
                <a:solidFill>
                  <a:srgbClr val="6D6E71"/>
                </a:solidFill>
                <a:latin typeface="Facto" pitchFamily="50" charset="0"/>
                <a:cs typeface="Arial" pitchFamily="34" charset="0"/>
              </a:rPr>
              <a:t>Copyright© 2019 BlueBinaries Engineering &amp; Solutions Private Limited. All Rights Reserved.</a:t>
            </a:r>
          </a:p>
        </p:txBody>
      </p:sp>
      <p:grpSp>
        <p:nvGrpSpPr>
          <p:cNvPr id="22" name="Group 21"/>
          <p:cNvGrpSpPr/>
          <p:nvPr/>
        </p:nvGrpSpPr>
        <p:grpSpPr>
          <a:xfrm>
            <a:off x="11480800" y="6097898"/>
            <a:ext cx="588248" cy="624711"/>
            <a:chOff x="8475133" y="3685051"/>
            <a:chExt cx="401078" cy="425939"/>
          </a:xfrm>
        </p:grpSpPr>
        <p:sp>
          <p:nvSpPr>
            <p:cNvPr id="23" name="Oval 22"/>
            <p:cNvSpPr/>
            <p:nvPr/>
          </p:nvSpPr>
          <p:spPr>
            <a:xfrm>
              <a:off x="8681559" y="4019550"/>
              <a:ext cx="91440" cy="91440"/>
            </a:xfrm>
            <a:prstGeom prst="ellipse">
              <a:avLst/>
            </a:prstGeom>
            <a:solidFill>
              <a:srgbClr val="2B62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4" name="Oval 23"/>
            <p:cNvSpPr/>
            <p:nvPr/>
          </p:nvSpPr>
          <p:spPr>
            <a:xfrm>
              <a:off x="8578346" y="4019550"/>
              <a:ext cx="91440" cy="91440"/>
            </a:xfrm>
            <a:prstGeom prst="ellipse">
              <a:avLst/>
            </a:prstGeom>
            <a:noFill/>
            <a:ln w="3175">
              <a:solidFill>
                <a:srgbClr val="2B6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5" name="Oval 24"/>
            <p:cNvSpPr/>
            <p:nvPr/>
          </p:nvSpPr>
          <p:spPr>
            <a:xfrm>
              <a:off x="8475133" y="4019550"/>
              <a:ext cx="91440" cy="91440"/>
            </a:xfrm>
            <a:prstGeom prst="ellipse">
              <a:avLst/>
            </a:prstGeom>
            <a:solidFill>
              <a:srgbClr val="2B62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6" name="Oval 25"/>
            <p:cNvSpPr/>
            <p:nvPr/>
          </p:nvSpPr>
          <p:spPr>
            <a:xfrm>
              <a:off x="8784771" y="4019550"/>
              <a:ext cx="91440" cy="91440"/>
            </a:xfrm>
            <a:prstGeom prst="ellipse">
              <a:avLst/>
            </a:prstGeom>
            <a:noFill/>
            <a:ln w="3175">
              <a:solidFill>
                <a:srgbClr val="2B6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7" name="Oval 26"/>
            <p:cNvSpPr/>
            <p:nvPr/>
          </p:nvSpPr>
          <p:spPr>
            <a:xfrm>
              <a:off x="8681559" y="3908051"/>
              <a:ext cx="91440" cy="91440"/>
            </a:xfrm>
            <a:prstGeom prst="ellipse">
              <a:avLst/>
            </a:prstGeom>
            <a:noFill/>
            <a:ln w="3175">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8" name="Oval 27"/>
            <p:cNvSpPr/>
            <p:nvPr/>
          </p:nvSpPr>
          <p:spPr>
            <a:xfrm>
              <a:off x="8578346" y="3908051"/>
              <a:ext cx="91440" cy="91440"/>
            </a:xfrm>
            <a:prstGeom prst="ellipse">
              <a:avLst/>
            </a:prstGeom>
            <a:solidFill>
              <a:srgbClr val="558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9" name="Oval 28"/>
            <p:cNvSpPr/>
            <p:nvPr/>
          </p:nvSpPr>
          <p:spPr>
            <a:xfrm>
              <a:off x="8784771" y="3908051"/>
              <a:ext cx="91440" cy="91440"/>
            </a:xfrm>
            <a:prstGeom prst="ellipse">
              <a:avLst/>
            </a:prstGeom>
            <a:solidFill>
              <a:srgbClr val="558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0" name="Oval 29"/>
            <p:cNvSpPr/>
            <p:nvPr/>
          </p:nvSpPr>
          <p:spPr>
            <a:xfrm>
              <a:off x="8681559" y="3796551"/>
              <a:ext cx="91440" cy="91440"/>
            </a:xfrm>
            <a:prstGeom prst="ellipse">
              <a:avLst/>
            </a:prstGeom>
            <a:solidFill>
              <a:srgbClr val="A6BF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1" name="Oval 30"/>
            <p:cNvSpPr/>
            <p:nvPr/>
          </p:nvSpPr>
          <p:spPr>
            <a:xfrm>
              <a:off x="8784771" y="3685051"/>
              <a:ext cx="91440" cy="9144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2" name="Oval 31"/>
            <p:cNvSpPr/>
            <p:nvPr/>
          </p:nvSpPr>
          <p:spPr>
            <a:xfrm>
              <a:off x="8784771" y="3796551"/>
              <a:ext cx="91440" cy="91440"/>
            </a:xfrm>
            <a:prstGeom prst="ellipse">
              <a:avLst/>
            </a:prstGeom>
            <a:noFill/>
            <a:ln w="3175">
              <a:solidFill>
                <a:srgbClr val="A6B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cxnSp>
        <p:nvCxnSpPr>
          <p:cNvPr id="34" name="Straight Connector 33"/>
          <p:cNvCxnSpPr/>
          <p:nvPr/>
        </p:nvCxnSpPr>
        <p:spPr>
          <a:xfrm>
            <a:off x="609600" y="6492240"/>
            <a:ext cx="0" cy="22352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342032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Lst>
  <p:hf hdr="0" dt="0"/>
  <p:txStyles>
    <p:titleStyle>
      <a:lvl1pPr indent="0" algn="l" defTabSz="1219140" rtl="0" eaLnBrk="1" latinLnBrk="0" hangingPunct="1">
        <a:spcBef>
          <a:spcPct val="0"/>
        </a:spcBef>
        <a:buNone/>
        <a:defRPr lang="en-US" sz="2400" b="1" kern="1200" dirty="0">
          <a:solidFill>
            <a:srgbClr val="0070C0"/>
          </a:solidFill>
          <a:latin typeface="Facto Medium" pitchFamily="50" charset="0"/>
          <a:ea typeface="+mj-ea"/>
          <a:cs typeface="+mj-cs"/>
        </a:defRPr>
      </a:lvl1pPr>
    </p:titleStyle>
    <p:bodyStyle>
      <a:lvl1pPr marL="457178" indent="-457178" algn="l" defTabSz="1219140" rtl="0" eaLnBrk="1" latinLnBrk="0" hangingPunct="1">
        <a:spcBef>
          <a:spcPct val="20000"/>
        </a:spcBef>
        <a:buFont typeface="Arial" pitchFamily="34" charset="0"/>
        <a:buChar char="•"/>
        <a:defRPr sz="2000" kern="1200">
          <a:solidFill>
            <a:schemeClr val="tx1"/>
          </a:solidFill>
          <a:latin typeface="Facto Medium" pitchFamily="50" charset="0"/>
          <a:ea typeface="+mn-ea"/>
          <a:cs typeface="+mn-cs"/>
        </a:defRPr>
      </a:lvl1pPr>
      <a:lvl2pPr marL="990550" indent="-380981" algn="l" defTabSz="1219140" rtl="0" eaLnBrk="1" latinLnBrk="0" hangingPunct="1">
        <a:spcBef>
          <a:spcPct val="20000"/>
        </a:spcBef>
        <a:buFont typeface="Arial" pitchFamily="34" charset="0"/>
        <a:buChar char="–"/>
        <a:defRPr sz="2667" kern="1200">
          <a:solidFill>
            <a:schemeClr val="tx1"/>
          </a:solidFill>
          <a:latin typeface="Century Gothic" panose="020B0502020202020204" pitchFamily="34" charset="0"/>
          <a:ea typeface="+mn-ea"/>
          <a:cs typeface="+mn-cs"/>
        </a:defRPr>
      </a:lvl2pPr>
      <a:lvl3pPr marL="1523925" indent="-304784" algn="l" defTabSz="1219140" rtl="0" eaLnBrk="1" latinLnBrk="0" hangingPunct="1">
        <a:spcBef>
          <a:spcPct val="20000"/>
        </a:spcBef>
        <a:buFont typeface="Arial" pitchFamily="34" charset="0"/>
        <a:buChar char="•"/>
        <a:defRPr sz="1400" kern="1200">
          <a:solidFill>
            <a:schemeClr val="tx1"/>
          </a:solidFill>
          <a:latin typeface="Facto Medium" pitchFamily="50" charset="0"/>
          <a:ea typeface="+mn-ea"/>
          <a:cs typeface="+mn-cs"/>
        </a:defRPr>
      </a:lvl3pPr>
      <a:lvl4pPr marL="2133493" indent="-304784" algn="l" defTabSz="1219140" rtl="0" eaLnBrk="1" latinLnBrk="0" hangingPunct="1">
        <a:spcBef>
          <a:spcPct val="20000"/>
        </a:spcBef>
        <a:buFont typeface="Arial" pitchFamily="34" charset="0"/>
        <a:buChar char="–"/>
        <a:defRPr sz="1400" kern="1200">
          <a:solidFill>
            <a:schemeClr val="tx1"/>
          </a:solidFill>
          <a:latin typeface="Facto Medium" pitchFamily="50" charset="0"/>
          <a:ea typeface="+mn-ea"/>
          <a:cs typeface="+mn-cs"/>
        </a:defRPr>
      </a:lvl4pPr>
      <a:lvl5pPr marL="2743062" indent="-304784" algn="l" defTabSz="1219140" rtl="0" eaLnBrk="1" latinLnBrk="0" hangingPunct="1">
        <a:spcBef>
          <a:spcPct val="20000"/>
        </a:spcBef>
        <a:buFont typeface="Arial" pitchFamily="34" charset="0"/>
        <a:buChar char="»"/>
        <a:defRPr sz="1400" kern="1200">
          <a:solidFill>
            <a:schemeClr val="tx1"/>
          </a:solidFill>
          <a:latin typeface="Facto Medium" pitchFamily="50" charset="0"/>
          <a:ea typeface="+mn-ea"/>
          <a:cs typeface="+mn-cs"/>
        </a:defRPr>
      </a:lvl5pPr>
      <a:lvl6pPr marL="3352632" indent="-304784" algn="l" defTabSz="1219140" rtl="0" eaLnBrk="1" latinLnBrk="0" hangingPunct="1">
        <a:spcBef>
          <a:spcPct val="20000"/>
        </a:spcBef>
        <a:buFont typeface="Arial" pitchFamily="34" charset="0"/>
        <a:buChar char="•"/>
        <a:defRPr sz="1800" kern="1200">
          <a:solidFill>
            <a:schemeClr val="tx1"/>
          </a:solidFill>
          <a:latin typeface="Facto Medium" pitchFamily="50" charset="0"/>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6">
          <p15:clr>
            <a:srgbClr val="F26B43"/>
          </p15:clr>
        </p15:guide>
        <p15:guide id="2" pos="512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353075" y="575777"/>
            <a:ext cx="11497538"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fontAlgn="base">
              <a:spcAft>
                <a:spcPct val="0"/>
              </a:spcAft>
            </a:pPr>
            <a:r>
              <a:rPr lang="en-US"/>
              <a:t>Click to edit Master title style</a:t>
            </a:r>
          </a:p>
        </p:txBody>
      </p:sp>
      <p:sp>
        <p:nvSpPr>
          <p:cNvPr id="19" name="Slide Number Placeholder 5"/>
          <p:cNvSpPr txBox="1">
            <a:spLocks/>
          </p:cNvSpPr>
          <p:nvPr/>
        </p:nvSpPr>
        <p:spPr bwMode="auto">
          <a:xfrm>
            <a:off x="253978" y="6517411"/>
            <a:ext cx="181139" cy="164212"/>
          </a:xfrm>
          <a:prstGeom prst="rect">
            <a:avLst/>
          </a:prstGeom>
          <a:noFill/>
          <a:ln w="9525">
            <a:noFill/>
            <a:miter lim="800000"/>
            <a:headEnd/>
            <a:tailEnd/>
          </a:ln>
        </p:spPr>
        <p:txBody>
          <a:bodyPr wrap="none" lIns="0" tIns="0" rIns="0" bIns="0" anchor="ctr">
            <a:spAutoFit/>
          </a:bodyPr>
          <a:lstStyle/>
          <a:p>
            <a:pPr algn="r">
              <a:defRPr/>
            </a:pPr>
            <a:fld id="{6856ECDB-1CEE-4F69-ADCA-557460F2116E}" type="slidenum">
              <a:rPr lang="en-US" sz="1067" smtClean="0">
                <a:solidFill>
                  <a:srgbClr val="6D6E71"/>
                </a:solidFill>
                <a:latin typeface="Facto" pitchFamily="50" charset="0"/>
                <a:cs typeface="Arial" pitchFamily="34" charset="0"/>
              </a:rPr>
              <a:pPr algn="r">
                <a:defRPr/>
              </a:pPr>
              <a:t>‹#›</a:t>
            </a:fld>
            <a:endParaRPr lang="en-US" sz="1067">
              <a:solidFill>
                <a:srgbClr val="6D6E71"/>
              </a:solidFill>
              <a:latin typeface="Facto" pitchFamily="50" charset="0"/>
              <a:cs typeface="Arial" pitchFamily="34" charset="0"/>
            </a:endParaRPr>
          </a:p>
        </p:txBody>
      </p:sp>
      <p:sp>
        <p:nvSpPr>
          <p:cNvPr id="20" name="TextBox 20"/>
          <p:cNvSpPr txBox="1">
            <a:spLocks noChangeArrowheads="1"/>
          </p:cNvSpPr>
          <p:nvPr/>
        </p:nvSpPr>
        <p:spPr bwMode="gray">
          <a:xfrm>
            <a:off x="725557" y="6537963"/>
            <a:ext cx="6059351" cy="164212"/>
          </a:xfrm>
          <a:prstGeom prst="rect">
            <a:avLst/>
          </a:prstGeom>
          <a:noFill/>
          <a:ln w="9525">
            <a:noFill/>
            <a:miter lim="800000"/>
            <a:headEnd/>
            <a:tailEnd/>
          </a:ln>
        </p:spPr>
        <p:txBody>
          <a:bodyPr wrap="none" lIns="0" tIns="0" rIns="0" bIns="0">
            <a:spAutoFit/>
          </a:bodyPr>
          <a:lstStyle/>
          <a:p>
            <a:pPr>
              <a:defRPr/>
            </a:pPr>
            <a:r>
              <a:rPr lang="en-US" sz="1067">
                <a:solidFill>
                  <a:srgbClr val="6D6E71"/>
                </a:solidFill>
                <a:latin typeface="Facto" pitchFamily="50" charset="0"/>
                <a:cs typeface="Arial" pitchFamily="34" charset="0"/>
              </a:rPr>
              <a:t>Copyright© 2020 BlueBinaries Engineering &amp; Solutions Private Limited. All Rights Reserved.</a:t>
            </a:r>
          </a:p>
        </p:txBody>
      </p:sp>
      <p:grpSp>
        <p:nvGrpSpPr>
          <p:cNvPr id="22" name="Group 21"/>
          <p:cNvGrpSpPr/>
          <p:nvPr/>
        </p:nvGrpSpPr>
        <p:grpSpPr>
          <a:xfrm>
            <a:off x="11480800" y="6097898"/>
            <a:ext cx="588248" cy="624711"/>
            <a:chOff x="8475133" y="3685051"/>
            <a:chExt cx="401078" cy="425939"/>
          </a:xfrm>
        </p:grpSpPr>
        <p:sp>
          <p:nvSpPr>
            <p:cNvPr id="23" name="Oval 22"/>
            <p:cNvSpPr/>
            <p:nvPr/>
          </p:nvSpPr>
          <p:spPr>
            <a:xfrm>
              <a:off x="8681559" y="4019550"/>
              <a:ext cx="91440" cy="91440"/>
            </a:xfrm>
            <a:prstGeom prst="ellipse">
              <a:avLst/>
            </a:prstGeom>
            <a:solidFill>
              <a:srgbClr val="2B62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4" name="Oval 23"/>
            <p:cNvSpPr/>
            <p:nvPr/>
          </p:nvSpPr>
          <p:spPr>
            <a:xfrm>
              <a:off x="8578346" y="4019550"/>
              <a:ext cx="91440" cy="91440"/>
            </a:xfrm>
            <a:prstGeom prst="ellipse">
              <a:avLst/>
            </a:prstGeom>
            <a:noFill/>
            <a:ln w="3175">
              <a:solidFill>
                <a:srgbClr val="2B6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5" name="Oval 24"/>
            <p:cNvSpPr/>
            <p:nvPr/>
          </p:nvSpPr>
          <p:spPr>
            <a:xfrm>
              <a:off x="8475133" y="4019550"/>
              <a:ext cx="91440" cy="91440"/>
            </a:xfrm>
            <a:prstGeom prst="ellipse">
              <a:avLst/>
            </a:prstGeom>
            <a:solidFill>
              <a:srgbClr val="2B62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6" name="Oval 25"/>
            <p:cNvSpPr/>
            <p:nvPr/>
          </p:nvSpPr>
          <p:spPr>
            <a:xfrm>
              <a:off x="8784771" y="4019550"/>
              <a:ext cx="91440" cy="91440"/>
            </a:xfrm>
            <a:prstGeom prst="ellipse">
              <a:avLst/>
            </a:prstGeom>
            <a:noFill/>
            <a:ln w="3175">
              <a:solidFill>
                <a:srgbClr val="2B6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7" name="Oval 26"/>
            <p:cNvSpPr/>
            <p:nvPr/>
          </p:nvSpPr>
          <p:spPr>
            <a:xfrm>
              <a:off x="8681559" y="3908051"/>
              <a:ext cx="91440" cy="91440"/>
            </a:xfrm>
            <a:prstGeom prst="ellipse">
              <a:avLst/>
            </a:prstGeom>
            <a:noFill/>
            <a:ln w="3175">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8" name="Oval 27"/>
            <p:cNvSpPr/>
            <p:nvPr/>
          </p:nvSpPr>
          <p:spPr>
            <a:xfrm>
              <a:off x="8578346" y="3908051"/>
              <a:ext cx="91440" cy="91440"/>
            </a:xfrm>
            <a:prstGeom prst="ellipse">
              <a:avLst/>
            </a:prstGeom>
            <a:solidFill>
              <a:srgbClr val="558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9" name="Oval 28"/>
            <p:cNvSpPr/>
            <p:nvPr/>
          </p:nvSpPr>
          <p:spPr>
            <a:xfrm>
              <a:off x="8784771" y="3908051"/>
              <a:ext cx="91440" cy="91440"/>
            </a:xfrm>
            <a:prstGeom prst="ellipse">
              <a:avLst/>
            </a:prstGeom>
            <a:solidFill>
              <a:srgbClr val="558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0" name="Oval 29"/>
            <p:cNvSpPr/>
            <p:nvPr/>
          </p:nvSpPr>
          <p:spPr>
            <a:xfrm>
              <a:off x="8681559" y="3796551"/>
              <a:ext cx="91440" cy="91440"/>
            </a:xfrm>
            <a:prstGeom prst="ellipse">
              <a:avLst/>
            </a:prstGeom>
            <a:solidFill>
              <a:srgbClr val="A6BF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1" name="Oval 30"/>
            <p:cNvSpPr/>
            <p:nvPr/>
          </p:nvSpPr>
          <p:spPr>
            <a:xfrm>
              <a:off x="8784771" y="3685051"/>
              <a:ext cx="91440" cy="9144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2" name="Oval 31"/>
            <p:cNvSpPr/>
            <p:nvPr/>
          </p:nvSpPr>
          <p:spPr>
            <a:xfrm>
              <a:off x="8784771" y="3796551"/>
              <a:ext cx="91440" cy="91440"/>
            </a:xfrm>
            <a:prstGeom prst="ellipse">
              <a:avLst/>
            </a:prstGeom>
            <a:noFill/>
            <a:ln w="3175">
              <a:solidFill>
                <a:srgbClr val="A6B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cxnSp>
        <p:nvCxnSpPr>
          <p:cNvPr id="34" name="Straight Connector 33"/>
          <p:cNvCxnSpPr/>
          <p:nvPr/>
        </p:nvCxnSpPr>
        <p:spPr>
          <a:xfrm>
            <a:off x="609600" y="6492240"/>
            <a:ext cx="0" cy="22352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389301"/>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44" r:id="rId14"/>
  </p:sldLayoutIdLst>
  <p:hf hdr="0" dt="0"/>
  <p:txStyles>
    <p:titleStyle>
      <a:lvl1pPr indent="0" algn="l" defTabSz="1219140" rtl="0" eaLnBrk="1" latinLnBrk="0" hangingPunct="1">
        <a:spcBef>
          <a:spcPct val="0"/>
        </a:spcBef>
        <a:buNone/>
        <a:defRPr lang="en-US" sz="2400" b="1" kern="1200" dirty="0">
          <a:solidFill>
            <a:srgbClr val="0070C0"/>
          </a:solidFill>
          <a:latin typeface="Facto Medium" pitchFamily="50" charset="0"/>
          <a:ea typeface="+mj-ea"/>
          <a:cs typeface="+mj-cs"/>
        </a:defRPr>
      </a:lvl1pPr>
    </p:titleStyle>
    <p:bodyStyle>
      <a:lvl1pPr marL="457178" indent="-457178" algn="l" defTabSz="1219140" rtl="0" eaLnBrk="1" latinLnBrk="0" hangingPunct="1">
        <a:spcBef>
          <a:spcPct val="20000"/>
        </a:spcBef>
        <a:buFont typeface="Arial" pitchFamily="34" charset="0"/>
        <a:buChar char="•"/>
        <a:defRPr sz="2000" kern="1200">
          <a:solidFill>
            <a:schemeClr val="tx1"/>
          </a:solidFill>
          <a:latin typeface="Facto Medium" pitchFamily="50" charset="0"/>
          <a:ea typeface="+mn-ea"/>
          <a:cs typeface="+mn-cs"/>
        </a:defRPr>
      </a:lvl1pPr>
      <a:lvl2pPr marL="990550" indent="-380981" algn="l" defTabSz="1219140" rtl="0" eaLnBrk="1" latinLnBrk="0" hangingPunct="1">
        <a:spcBef>
          <a:spcPct val="20000"/>
        </a:spcBef>
        <a:buFont typeface="Arial" pitchFamily="34" charset="0"/>
        <a:buChar char="–"/>
        <a:defRPr sz="2667" kern="1200">
          <a:solidFill>
            <a:schemeClr val="tx1"/>
          </a:solidFill>
          <a:latin typeface="Century Gothic" panose="020B0502020202020204" pitchFamily="34" charset="0"/>
          <a:ea typeface="+mn-ea"/>
          <a:cs typeface="+mn-cs"/>
        </a:defRPr>
      </a:lvl2pPr>
      <a:lvl3pPr marL="1523925" indent="-304784" algn="l" defTabSz="1219140" rtl="0" eaLnBrk="1" latinLnBrk="0" hangingPunct="1">
        <a:spcBef>
          <a:spcPct val="20000"/>
        </a:spcBef>
        <a:buFont typeface="Arial" pitchFamily="34" charset="0"/>
        <a:buChar char="•"/>
        <a:defRPr sz="1400" kern="1200">
          <a:solidFill>
            <a:schemeClr val="tx1"/>
          </a:solidFill>
          <a:latin typeface="Facto Medium" pitchFamily="50" charset="0"/>
          <a:ea typeface="+mn-ea"/>
          <a:cs typeface="+mn-cs"/>
        </a:defRPr>
      </a:lvl3pPr>
      <a:lvl4pPr marL="2133493" indent="-304784" algn="l" defTabSz="1219140" rtl="0" eaLnBrk="1" latinLnBrk="0" hangingPunct="1">
        <a:spcBef>
          <a:spcPct val="20000"/>
        </a:spcBef>
        <a:buFont typeface="Arial" pitchFamily="34" charset="0"/>
        <a:buChar char="–"/>
        <a:defRPr sz="1400" kern="1200">
          <a:solidFill>
            <a:schemeClr val="tx1"/>
          </a:solidFill>
          <a:latin typeface="Facto Medium" pitchFamily="50" charset="0"/>
          <a:ea typeface="+mn-ea"/>
          <a:cs typeface="+mn-cs"/>
        </a:defRPr>
      </a:lvl4pPr>
      <a:lvl5pPr marL="2743062" indent="-304784" algn="l" defTabSz="1219140" rtl="0" eaLnBrk="1" latinLnBrk="0" hangingPunct="1">
        <a:spcBef>
          <a:spcPct val="20000"/>
        </a:spcBef>
        <a:buFont typeface="Arial" pitchFamily="34" charset="0"/>
        <a:buChar char="»"/>
        <a:defRPr sz="1400" kern="1200">
          <a:solidFill>
            <a:schemeClr val="tx1"/>
          </a:solidFill>
          <a:latin typeface="Facto Medium" pitchFamily="50" charset="0"/>
          <a:ea typeface="+mn-ea"/>
          <a:cs typeface="+mn-cs"/>
        </a:defRPr>
      </a:lvl5pPr>
      <a:lvl6pPr marL="3352632" indent="-304784" algn="l" defTabSz="1219140" rtl="0" eaLnBrk="1" latinLnBrk="0" hangingPunct="1">
        <a:spcBef>
          <a:spcPct val="20000"/>
        </a:spcBef>
        <a:buFont typeface="Arial" pitchFamily="34" charset="0"/>
        <a:buChar char="•"/>
        <a:defRPr sz="1800" kern="1200">
          <a:solidFill>
            <a:schemeClr val="tx1"/>
          </a:solidFill>
          <a:latin typeface="Facto Medium" pitchFamily="50" charset="0"/>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6">
          <p15:clr>
            <a:srgbClr val="F26B43"/>
          </p15:clr>
        </p15:guide>
        <p15:guide id="2" pos="512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353075" y="575777"/>
            <a:ext cx="11497538"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fontAlgn="base">
              <a:spcAft>
                <a:spcPct val="0"/>
              </a:spcAft>
            </a:pPr>
            <a:r>
              <a:rPr lang="en-US"/>
              <a:t>Click to edit Master title style</a:t>
            </a:r>
          </a:p>
        </p:txBody>
      </p:sp>
      <p:sp>
        <p:nvSpPr>
          <p:cNvPr id="19" name="Slide Number Placeholder 5"/>
          <p:cNvSpPr txBox="1">
            <a:spLocks/>
          </p:cNvSpPr>
          <p:nvPr/>
        </p:nvSpPr>
        <p:spPr bwMode="auto">
          <a:xfrm>
            <a:off x="253978" y="6517411"/>
            <a:ext cx="181139" cy="164212"/>
          </a:xfrm>
          <a:prstGeom prst="rect">
            <a:avLst/>
          </a:prstGeom>
          <a:noFill/>
          <a:ln w="9525">
            <a:noFill/>
            <a:miter lim="800000"/>
            <a:headEnd/>
            <a:tailEnd/>
          </a:ln>
        </p:spPr>
        <p:txBody>
          <a:bodyPr wrap="none" lIns="0" tIns="0" rIns="0" bIns="0" anchor="ctr">
            <a:spAutoFit/>
          </a:bodyPr>
          <a:lstStyle/>
          <a:p>
            <a:pPr algn="r">
              <a:defRPr/>
            </a:pPr>
            <a:fld id="{6856ECDB-1CEE-4F69-ADCA-557460F2116E}" type="slidenum">
              <a:rPr lang="en-US" sz="1067" smtClean="0">
                <a:solidFill>
                  <a:srgbClr val="6D6E71"/>
                </a:solidFill>
                <a:latin typeface="Facto" pitchFamily="50" charset="0"/>
                <a:cs typeface="Arial" pitchFamily="34" charset="0"/>
              </a:rPr>
              <a:pPr algn="r">
                <a:defRPr/>
              </a:pPr>
              <a:t>‹#›</a:t>
            </a:fld>
            <a:endParaRPr lang="en-US" sz="1067">
              <a:solidFill>
                <a:srgbClr val="6D6E71"/>
              </a:solidFill>
              <a:latin typeface="Facto" pitchFamily="50" charset="0"/>
              <a:cs typeface="Arial" pitchFamily="34" charset="0"/>
            </a:endParaRPr>
          </a:p>
        </p:txBody>
      </p:sp>
      <p:sp>
        <p:nvSpPr>
          <p:cNvPr id="20" name="TextBox 20"/>
          <p:cNvSpPr txBox="1">
            <a:spLocks noChangeArrowheads="1"/>
          </p:cNvSpPr>
          <p:nvPr/>
        </p:nvSpPr>
        <p:spPr bwMode="gray">
          <a:xfrm>
            <a:off x="725557" y="6537963"/>
            <a:ext cx="6059351" cy="164212"/>
          </a:xfrm>
          <a:prstGeom prst="rect">
            <a:avLst/>
          </a:prstGeom>
          <a:noFill/>
          <a:ln w="9525">
            <a:noFill/>
            <a:miter lim="800000"/>
            <a:headEnd/>
            <a:tailEnd/>
          </a:ln>
        </p:spPr>
        <p:txBody>
          <a:bodyPr wrap="none" lIns="0" tIns="0" rIns="0" bIns="0">
            <a:spAutoFit/>
          </a:bodyPr>
          <a:lstStyle/>
          <a:p>
            <a:pPr>
              <a:defRPr/>
            </a:pPr>
            <a:r>
              <a:rPr lang="en-US" sz="1067">
                <a:solidFill>
                  <a:srgbClr val="6D6E71"/>
                </a:solidFill>
                <a:latin typeface="Facto" pitchFamily="50" charset="0"/>
                <a:cs typeface="Arial" pitchFamily="34" charset="0"/>
              </a:rPr>
              <a:t>Copyright© 2020 BlueBinaries Engineering &amp; Solutions Private Limited. All Rights Reserved.</a:t>
            </a:r>
          </a:p>
        </p:txBody>
      </p:sp>
      <p:grpSp>
        <p:nvGrpSpPr>
          <p:cNvPr id="22" name="Group 21"/>
          <p:cNvGrpSpPr/>
          <p:nvPr/>
        </p:nvGrpSpPr>
        <p:grpSpPr>
          <a:xfrm>
            <a:off x="11480800" y="6097898"/>
            <a:ext cx="588248" cy="624711"/>
            <a:chOff x="8475133" y="3685051"/>
            <a:chExt cx="401078" cy="425939"/>
          </a:xfrm>
        </p:grpSpPr>
        <p:sp>
          <p:nvSpPr>
            <p:cNvPr id="23" name="Oval 22"/>
            <p:cNvSpPr/>
            <p:nvPr/>
          </p:nvSpPr>
          <p:spPr>
            <a:xfrm>
              <a:off x="8681559" y="4019550"/>
              <a:ext cx="91440" cy="91440"/>
            </a:xfrm>
            <a:prstGeom prst="ellipse">
              <a:avLst/>
            </a:prstGeom>
            <a:solidFill>
              <a:srgbClr val="2B62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4" name="Oval 23"/>
            <p:cNvSpPr/>
            <p:nvPr/>
          </p:nvSpPr>
          <p:spPr>
            <a:xfrm>
              <a:off x="8578346" y="4019550"/>
              <a:ext cx="91440" cy="91440"/>
            </a:xfrm>
            <a:prstGeom prst="ellipse">
              <a:avLst/>
            </a:prstGeom>
            <a:noFill/>
            <a:ln w="3175">
              <a:solidFill>
                <a:srgbClr val="2B6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5" name="Oval 24"/>
            <p:cNvSpPr/>
            <p:nvPr/>
          </p:nvSpPr>
          <p:spPr>
            <a:xfrm>
              <a:off x="8475133" y="4019550"/>
              <a:ext cx="91440" cy="91440"/>
            </a:xfrm>
            <a:prstGeom prst="ellipse">
              <a:avLst/>
            </a:prstGeom>
            <a:solidFill>
              <a:srgbClr val="2B62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6" name="Oval 25"/>
            <p:cNvSpPr/>
            <p:nvPr/>
          </p:nvSpPr>
          <p:spPr>
            <a:xfrm>
              <a:off x="8784771" y="4019550"/>
              <a:ext cx="91440" cy="91440"/>
            </a:xfrm>
            <a:prstGeom prst="ellipse">
              <a:avLst/>
            </a:prstGeom>
            <a:noFill/>
            <a:ln w="3175">
              <a:solidFill>
                <a:srgbClr val="2B6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7" name="Oval 26"/>
            <p:cNvSpPr/>
            <p:nvPr/>
          </p:nvSpPr>
          <p:spPr>
            <a:xfrm>
              <a:off x="8681559" y="3908051"/>
              <a:ext cx="91440" cy="91440"/>
            </a:xfrm>
            <a:prstGeom prst="ellipse">
              <a:avLst/>
            </a:prstGeom>
            <a:noFill/>
            <a:ln w="3175">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8" name="Oval 27"/>
            <p:cNvSpPr/>
            <p:nvPr/>
          </p:nvSpPr>
          <p:spPr>
            <a:xfrm>
              <a:off x="8578346" y="3908051"/>
              <a:ext cx="91440" cy="91440"/>
            </a:xfrm>
            <a:prstGeom prst="ellipse">
              <a:avLst/>
            </a:prstGeom>
            <a:solidFill>
              <a:srgbClr val="558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9" name="Oval 28"/>
            <p:cNvSpPr/>
            <p:nvPr/>
          </p:nvSpPr>
          <p:spPr>
            <a:xfrm>
              <a:off x="8784771" y="3908051"/>
              <a:ext cx="91440" cy="91440"/>
            </a:xfrm>
            <a:prstGeom prst="ellipse">
              <a:avLst/>
            </a:prstGeom>
            <a:solidFill>
              <a:srgbClr val="558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0" name="Oval 29"/>
            <p:cNvSpPr/>
            <p:nvPr/>
          </p:nvSpPr>
          <p:spPr>
            <a:xfrm>
              <a:off x="8681559" y="3796551"/>
              <a:ext cx="91440" cy="91440"/>
            </a:xfrm>
            <a:prstGeom prst="ellipse">
              <a:avLst/>
            </a:prstGeom>
            <a:solidFill>
              <a:srgbClr val="A6BF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1" name="Oval 30"/>
            <p:cNvSpPr/>
            <p:nvPr/>
          </p:nvSpPr>
          <p:spPr>
            <a:xfrm>
              <a:off x="8784771" y="3685051"/>
              <a:ext cx="91440" cy="9144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2" name="Oval 31"/>
            <p:cNvSpPr/>
            <p:nvPr/>
          </p:nvSpPr>
          <p:spPr>
            <a:xfrm>
              <a:off x="8784771" y="3796551"/>
              <a:ext cx="91440" cy="91440"/>
            </a:xfrm>
            <a:prstGeom prst="ellipse">
              <a:avLst/>
            </a:prstGeom>
            <a:noFill/>
            <a:ln w="3175">
              <a:solidFill>
                <a:srgbClr val="A6B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cxnSp>
        <p:nvCxnSpPr>
          <p:cNvPr id="34" name="Straight Connector 33"/>
          <p:cNvCxnSpPr/>
          <p:nvPr/>
        </p:nvCxnSpPr>
        <p:spPr>
          <a:xfrm>
            <a:off x="609600" y="6492240"/>
            <a:ext cx="0" cy="22352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1670765"/>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Lst>
  <p:hf hdr="0" dt="0"/>
  <p:txStyles>
    <p:titleStyle>
      <a:lvl1pPr indent="0" algn="l" defTabSz="1219140" rtl="0" eaLnBrk="1" latinLnBrk="0" hangingPunct="1">
        <a:spcBef>
          <a:spcPct val="0"/>
        </a:spcBef>
        <a:buNone/>
        <a:defRPr lang="en-US" sz="2400" b="1" kern="1200" dirty="0">
          <a:solidFill>
            <a:srgbClr val="0070C0"/>
          </a:solidFill>
          <a:latin typeface="Facto Medium" pitchFamily="50" charset="0"/>
          <a:ea typeface="+mj-ea"/>
          <a:cs typeface="+mj-cs"/>
        </a:defRPr>
      </a:lvl1pPr>
    </p:titleStyle>
    <p:bodyStyle>
      <a:lvl1pPr marL="457178" indent="-457178" algn="l" defTabSz="1219140" rtl="0" eaLnBrk="1" latinLnBrk="0" hangingPunct="1">
        <a:spcBef>
          <a:spcPct val="20000"/>
        </a:spcBef>
        <a:buFont typeface="Arial" pitchFamily="34" charset="0"/>
        <a:buChar char="•"/>
        <a:defRPr sz="2000" kern="1200">
          <a:solidFill>
            <a:schemeClr val="tx1"/>
          </a:solidFill>
          <a:latin typeface="Facto Medium" pitchFamily="50" charset="0"/>
          <a:ea typeface="+mn-ea"/>
          <a:cs typeface="+mn-cs"/>
        </a:defRPr>
      </a:lvl1pPr>
      <a:lvl2pPr marL="990550" indent="-380981" algn="l" defTabSz="1219140" rtl="0" eaLnBrk="1" latinLnBrk="0" hangingPunct="1">
        <a:spcBef>
          <a:spcPct val="20000"/>
        </a:spcBef>
        <a:buFont typeface="Arial" pitchFamily="34" charset="0"/>
        <a:buChar char="–"/>
        <a:defRPr sz="2667" kern="1200">
          <a:solidFill>
            <a:schemeClr val="tx1"/>
          </a:solidFill>
          <a:latin typeface="Century Gothic" panose="020B0502020202020204" pitchFamily="34" charset="0"/>
          <a:ea typeface="+mn-ea"/>
          <a:cs typeface="+mn-cs"/>
        </a:defRPr>
      </a:lvl2pPr>
      <a:lvl3pPr marL="1523925" indent="-304784" algn="l" defTabSz="1219140" rtl="0" eaLnBrk="1" latinLnBrk="0" hangingPunct="1">
        <a:spcBef>
          <a:spcPct val="20000"/>
        </a:spcBef>
        <a:buFont typeface="Arial" pitchFamily="34" charset="0"/>
        <a:buChar char="•"/>
        <a:defRPr sz="1400" kern="1200">
          <a:solidFill>
            <a:schemeClr val="tx1"/>
          </a:solidFill>
          <a:latin typeface="Facto Medium" pitchFamily="50" charset="0"/>
          <a:ea typeface="+mn-ea"/>
          <a:cs typeface="+mn-cs"/>
        </a:defRPr>
      </a:lvl3pPr>
      <a:lvl4pPr marL="2133493" indent="-304784" algn="l" defTabSz="1219140" rtl="0" eaLnBrk="1" latinLnBrk="0" hangingPunct="1">
        <a:spcBef>
          <a:spcPct val="20000"/>
        </a:spcBef>
        <a:buFont typeface="Arial" pitchFamily="34" charset="0"/>
        <a:buChar char="–"/>
        <a:defRPr sz="1400" kern="1200">
          <a:solidFill>
            <a:schemeClr val="tx1"/>
          </a:solidFill>
          <a:latin typeface="Facto Medium" pitchFamily="50" charset="0"/>
          <a:ea typeface="+mn-ea"/>
          <a:cs typeface="+mn-cs"/>
        </a:defRPr>
      </a:lvl4pPr>
      <a:lvl5pPr marL="2743062" indent="-304784" algn="l" defTabSz="1219140" rtl="0" eaLnBrk="1" latinLnBrk="0" hangingPunct="1">
        <a:spcBef>
          <a:spcPct val="20000"/>
        </a:spcBef>
        <a:buFont typeface="Arial" pitchFamily="34" charset="0"/>
        <a:buChar char="»"/>
        <a:defRPr sz="1400" kern="1200">
          <a:solidFill>
            <a:schemeClr val="tx1"/>
          </a:solidFill>
          <a:latin typeface="Facto Medium" pitchFamily="50" charset="0"/>
          <a:ea typeface="+mn-ea"/>
          <a:cs typeface="+mn-cs"/>
        </a:defRPr>
      </a:lvl5pPr>
      <a:lvl6pPr marL="3352632" indent="-304784" algn="l" defTabSz="1219140" rtl="0" eaLnBrk="1" latinLnBrk="0" hangingPunct="1">
        <a:spcBef>
          <a:spcPct val="20000"/>
        </a:spcBef>
        <a:buFont typeface="Arial" pitchFamily="34" charset="0"/>
        <a:buChar char="•"/>
        <a:defRPr sz="1800" kern="1200">
          <a:solidFill>
            <a:schemeClr val="tx1"/>
          </a:solidFill>
          <a:latin typeface="Facto Medium" pitchFamily="50" charset="0"/>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6">
          <p15:clr>
            <a:srgbClr val="F26B43"/>
          </p15:clr>
        </p15:guide>
        <p15:guide id="2" pos="512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353075" y="575777"/>
            <a:ext cx="11497539"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fontAlgn="base">
              <a:spcAft>
                <a:spcPct val="0"/>
              </a:spcAft>
            </a:pPr>
            <a:r>
              <a:rPr lang="en-US"/>
              <a:t>Click to edit Master title style</a:t>
            </a:r>
          </a:p>
        </p:txBody>
      </p:sp>
      <p:sp>
        <p:nvSpPr>
          <p:cNvPr id="19" name="Slide Number Placeholder 5"/>
          <p:cNvSpPr txBox="1">
            <a:spLocks/>
          </p:cNvSpPr>
          <p:nvPr/>
        </p:nvSpPr>
        <p:spPr bwMode="auto">
          <a:xfrm>
            <a:off x="253978" y="6517411"/>
            <a:ext cx="181139" cy="164212"/>
          </a:xfrm>
          <a:prstGeom prst="rect">
            <a:avLst/>
          </a:prstGeom>
          <a:noFill/>
          <a:ln w="9525">
            <a:noFill/>
            <a:miter lim="800000"/>
            <a:headEnd/>
            <a:tailEnd/>
          </a:ln>
        </p:spPr>
        <p:txBody>
          <a:bodyPr wrap="none" lIns="0" tIns="0" rIns="0" bIns="0" anchor="ctr">
            <a:spAutoFit/>
          </a:bodyPr>
          <a:lstStyle/>
          <a:p>
            <a:pPr algn="r">
              <a:defRPr/>
            </a:pPr>
            <a:fld id="{6856ECDB-1CEE-4F69-ADCA-557460F2116E}" type="slidenum">
              <a:rPr lang="en-US" sz="1067" smtClean="0">
                <a:solidFill>
                  <a:srgbClr val="6D6E71"/>
                </a:solidFill>
                <a:latin typeface="Facto" pitchFamily="50" charset="0"/>
                <a:cs typeface="Arial" pitchFamily="34" charset="0"/>
              </a:rPr>
              <a:pPr algn="r">
                <a:defRPr/>
              </a:pPr>
              <a:t>‹#›</a:t>
            </a:fld>
            <a:endParaRPr lang="en-US" sz="1067">
              <a:solidFill>
                <a:srgbClr val="6D6E71"/>
              </a:solidFill>
              <a:latin typeface="Facto" pitchFamily="50" charset="0"/>
              <a:cs typeface="Arial" pitchFamily="34" charset="0"/>
            </a:endParaRPr>
          </a:p>
        </p:txBody>
      </p:sp>
      <p:sp>
        <p:nvSpPr>
          <p:cNvPr id="20" name="TextBox 20"/>
          <p:cNvSpPr txBox="1">
            <a:spLocks noChangeArrowheads="1"/>
          </p:cNvSpPr>
          <p:nvPr/>
        </p:nvSpPr>
        <p:spPr bwMode="gray">
          <a:xfrm>
            <a:off x="725557" y="6537963"/>
            <a:ext cx="5926302" cy="164212"/>
          </a:xfrm>
          <a:prstGeom prst="rect">
            <a:avLst/>
          </a:prstGeom>
          <a:noFill/>
          <a:ln w="9525">
            <a:noFill/>
            <a:miter lim="800000"/>
            <a:headEnd/>
            <a:tailEnd/>
          </a:ln>
        </p:spPr>
        <p:txBody>
          <a:bodyPr wrap="none" lIns="0" tIns="0" rIns="0" bIns="0">
            <a:spAutoFit/>
          </a:bodyPr>
          <a:lstStyle/>
          <a:p>
            <a:pPr>
              <a:defRPr/>
            </a:pPr>
            <a:r>
              <a:rPr lang="en-US" sz="1067">
                <a:solidFill>
                  <a:srgbClr val="6D6E71"/>
                </a:solidFill>
                <a:latin typeface="Facto" pitchFamily="50" charset="0"/>
                <a:cs typeface="Arial" pitchFamily="34" charset="0"/>
              </a:rPr>
              <a:t>Copyright© 2020 BlueBinaries Engineering &amp; Solutions Private Limited. All Rights Reserved.</a:t>
            </a:r>
          </a:p>
        </p:txBody>
      </p:sp>
      <p:grpSp>
        <p:nvGrpSpPr>
          <p:cNvPr id="22" name="Group 21"/>
          <p:cNvGrpSpPr/>
          <p:nvPr/>
        </p:nvGrpSpPr>
        <p:grpSpPr>
          <a:xfrm>
            <a:off x="11480800" y="6097900"/>
            <a:ext cx="588248" cy="624711"/>
            <a:chOff x="8475133" y="3685051"/>
            <a:chExt cx="401078" cy="425939"/>
          </a:xfrm>
        </p:grpSpPr>
        <p:sp>
          <p:nvSpPr>
            <p:cNvPr id="23" name="Oval 22"/>
            <p:cNvSpPr/>
            <p:nvPr/>
          </p:nvSpPr>
          <p:spPr>
            <a:xfrm>
              <a:off x="8681559" y="4019550"/>
              <a:ext cx="91440" cy="91440"/>
            </a:xfrm>
            <a:prstGeom prst="ellipse">
              <a:avLst/>
            </a:prstGeom>
            <a:solidFill>
              <a:srgbClr val="2B62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4" name="Oval 23"/>
            <p:cNvSpPr/>
            <p:nvPr/>
          </p:nvSpPr>
          <p:spPr>
            <a:xfrm>
              <a:off x="8578346" y="4019550"/>
              <a:ext cx="91440" cy="91440"/>
            </a:xfrm>
            <a:prstGeom prst="ellipse">
              <a:avLst/>
            </a:prstGeom>
            <a:noFill/>
            <a:ln w="3175">
              <a:solidFill>
                <a:srgbClr val="2B6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5" name="Oval 24"/>
            <p:cNvSpPr/>
            <p:nvPr/>
          </p:nvSpPr>
          <p:spPr>
            <a:xfrm>
              <a:off x="8475133" y="4019550"/>
              <a:ext cx="91440" cy="91440"/>
            </a:xfrm>
            <a:prstGeom prst="ellipse">
              <a:avLst/>
            </a:prstGeom>
            <a:solidFill>
              <a:srgbClr val="2B62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6" name="Oval 25"/>
            <p:cNvSpPr/>
            <p:nvPr/>
          </p:nvSpPr>
          <p:spPr>
            <a:xfrm>
              <a:off x="8784771" y="4019550"/>
              <a:ext cx="91440" cy="91440"/>
            </a:xfrm>
            <a:prstGeom prst="ellipse">
              <a:avLst/>
            </a:prstGeom>
            <a:noFill/>
            <a:ln w="3175">
              <a:solidFill>
                <a:srgbClr val="2B62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7" name="Oval 26"/>
            <p:cNvSpPr/>
            <p:nvPr/>
          </p:nvSpPr>
          <p:spPr>
            <a:xfrm>
              <a:off x="8681559" y="3908051"/>
              <a:ext cx="91440" cy="91440"/>
            </a:xfrm>
            <a:prstGeom prst="ellipse">
              <a:avLst/>
            </a:prstGeom>
            <a:noFill/>
            <a:ln w="3175">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8" name="Oval 27"/>
            <p:cNvSpPr/>
            <p:nvPr/>
          </p:nvSpPr>
          <p:spPr>
            <a:xfrm>
              <a:off x="8578346" y="3908051"/>
              <a:ext cx="91440" cy="91440"/>
            </a:xfrm>
            <a:prstGeom prst="ellipse">
              <a:avLst/>
            </a:prstGeom>
            <a:solidFill>
              <a:srgbClr val="558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9" name="Oval 28"/>
            <p:cNvSpPr/>
            <p:nvPr/>
          </p:nvSpPr>
          <p:spPr>
            <a:xfrm>
              <a:off x="8784771" y="3908051"/>
              <a:ext cx="91440" cy="91440"/>
            </a:xfrm>
            <a:prstGeom prst="ellipse">
              <a:avLst/>
            </a:prstGeom>
            <a:solidFill>
              <a:srgbClr val="558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0" name="Oval 29"/>
            <p:cNvSpPr/>
            <p:nvPr/>
          </p:nvSpPr>
          <p:spPr>
            <a:xfrm>
              <a:off x="8681559" y="3796551"/>
              <a:ext cx="91440" cy="91440"/>
            </a:xfrm>
            <a:prstGeom prst="ellipse">
              <a:avLst/>
            </a:prstGeom>
            <a:solidFill>
              <a:srgbClr val="A6BF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1" name="Oval 30"/>
            <p:cNvSpPr/>
            <p:nvPr/>
          </p:nvSpPr>
          <p:spPr>
            <a:xfrm>
              <a:off x="8784771" y="3685051"/>
              <a:ext cx="91440" cy="9144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2" name="Oval 31"/>
            <p:cNvSpPr/>
            <p:nvPr/>
          </p:nvSpPr>
          <p:spPr>
            <a:xfrm>
              <a:off x="8784771" y="3796551"/>
              <a:ext cx="91440" cy="91440"/>
            </a:xfrm>
            <a:prstGeom prst="ellipse">
              <a:avLst/>
            </a:prstGeom>
            <a:noFill/>
            <a:ln w="3175">
              <a:solidFill>
                <a:srgbClr val="A6B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cxnSp>
        <p:nvCxnSpPr>
          <p:cNvPr id="34" name="Straight Connector 33"/>
          <p:cNvCxnSpPr/>
          <p:nvPr/>
        </p:nvCxnSpPr>
        <p:spPr>
          <a:xfrm>
            <a:off x="609600" y="6492240"/>
            <a:ext cx="0" cy="22352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545854" y="186357"/>
            <a:ext cx="1304761" cy="360000"/>
          </a:xfrm>
          <a:prstGeom prst="rect">
            <a:avLst/>
          </a:prstGeom>
        </p:spPr>
      </p:pic>
      <p:pic>
        <p:nvPicPr>
          <p:cNvPr id="3" name="Picture 2" descr="A close up of a logo&#10;&#10;Description generated with very high confidence">
            <a:extLst>
              <a:ext uri="{FF2B5EF4-FFF2-40B4-BE49-F238E27FC236}">
                <a16:creationId xmlns:a16="http://schemas.microsoft.com/office/drawing/2014/main" id="{BE46C21E-E512-4996-9D42-03085D4EA7E5}"/>
              </a:ext>
            </a:extLst>
          </p:cNvPr>
          <p:cNvPicPr>
            <a:picLocks noChangeAspect="1"/>
          </p:cNvPicPr>
          <p:nvPr userDrawn="1"/>
        </p:nvPicPr>
        <p:blipFill rotWithShape="1">
          <a:blip r:embed="rId19" cstate="print">
            <a:extLst>
              <a:ext uri="{28A0092B-C50C-407E-A947-70E740481C1C}">
                <a14:useLocalDpi xmlns:a14="http://schemas.microsoft.com/office/drawing/2010/main" val="0"/>
              </a:ext>
            </a:extLst>
          </a:blip>
          <a:srcRect t="6619" b="6619"/>
          <a:stretch/>
        </p:blipFill>
        <p:spPr>
          <a:xfrm>
            <a:off x="353077" y="-4502"/>
            <a:ext cx="513049" cy="540000"/>
          </a:xfrm>
          <a:prstGeom prst="rect">
            <a:avLst/>
          </a:prstGeom>
        </p:spPr>
      </p:pic>
    </p:spTree>
    <p:extLst>
      <p:ext uri="{BB962C8B-B14F-4D97-AF65-F5344CB8AC3E}">
        <p14:creationId xmlns:p14="http://schemas.microsoft.com/office/powerpoint/2010/main" val="3203584057"/>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Lst>
  <p:hf hdr="0" dt="0"/>
  <p:txStyles>
    <p:titleStyle>
      <a:lvl1pPr indent="0" algn="l" defTabSz="1219140" rtl="0" eaLnBrk="1" latinLnBrk="0" hangingPunct="1">
        <a:spcBef>
          <a:spcPct val="0"/>
        </a:spcBef>
        <a:buNone/>
        <a:defRPr lang="en-US" sz="2400" b="1" kern="1200" dirty="0">
          <a:solidFill>
            <a:srgbClr val="0070C0"/>
          </a:solidFill>
          <a:latin typeface="Facto Medium" pitchFamily="50" charset="0"/>
          <a:ea typeface="+mj-ea"/>
          <a:cs typeface="+mj-cs"/>
        </a:defRPr>
      </a:lvl1pPr>
    </p:titleStyle>
    <p:bodyStyle>
      <a:lvl1pPr marL="457178" indent="-457178" algn="l" defTabSz="1219140" rtl="0" eaLnBrk="1" latinLnBrk="0" hangingPunct="1">
        <a:spcBef>
          <a:spcPct val="20000"/>
        </a:spcBef>
        <a:buFont typeface="Arial" pitchFamily="34" charset="0"/>
        <a:buChar char="•"/>
        <a:defRPr sz="2000" kern="1200">
          <a:solidFill>
            <a:schemeClr val="tx1"/>
          </a:solidFill>
          <a:latin typeface="Facto Medium" pitchFamily="50" charset="0"/>
          <a:ea typeface="+mn-ea"/>
          <a:cs typeface="+mn-cs"/>
        </a:defRPr>
      </a:lvl1pPr>
      <a:lvl2pPr marL="990550" indent="-380981" algn="l" defTabSz="1219140" rtl="0" eaLnBrk="1" latinLnBrk="0" hangingPunct="1">
        <a:spcBef>
          <a:spcPct val="20000"/>
        </a:spcBef>
        <a:buFont typeface="Arial" pitchFamily="34" charset="0"/>
        <a:buChar char="–"/>
        <a:defRPr sz="2667" kern="1200">
          <a:solidFill>
            <a:schemeClr val="tx1"/>
          </a:solidFill>
          <a:latin typeface="Century Gothic" panose="020B0502020202020204" pitchFamily="34" charset="0"/>
          <a:ea typeface="+mn-ea"/>
          <a:cs typeface="+mn-cs"/>
        </a:defRPr>
      </a:lvl2pPr>
      <a:lvl3pPr marL="1523925" indent="-304784" algn="l" defTabSz="1219140" rtl="0" eaLnBrk="1" latinLnBrk="0" hangingPunct="1">
        <a:spcBef>
          <a:spcPct val="20000"/>
        </a:spcBef>
        <a:buFont typeface="Arial" pitchFamily="34" charset="0"/>
        <a:buChar char="•"/>
        <a:defRPr sz="1400" kern="1200">
          <a:solidFill>
            <a:schemeClr val="tx1"/>
          </a:solidFill>
          <a:latin typeface="Facto Medium" pitchFamily="50" charset="0"/>
          <a:ea typeface="+mn-ea"/>
          <a:cs typeface="+mn-cs"/>
        </a:defRPr>
      </a:lvl3pPr>
      <a:lvl4pPr marL="2133493" indent="-304784" algn="l" defTabSz="1219140" rtl="0" eaLnBrk="1" latinLnBrk="0" hangingPunct="1">
        <a:spcBef>
          <a:spcPct val="20000"/>
        </a:spcBef>
        <a:buFont typeface="Arial" pitchFamily="34" charset="0"/>
        <a:buChar char="–"/>
        <a:defRPr sz="1400" kern="1200">
          <a:solidFill>
            <a:schemeClr val="tx1"/>
          </a:solidFill>
          <a:latin typeface="Facto Medium" pitchFamily="50" charset="0"/>
          <a:ea typeface="+mn-ea"/>
          <a:cs typeface="+mn-cs"/>
        </a:defRPr>
      </a:lvl4pPr>
      <a:lvl5pPr marL="2743062" indent="-304784" algn="l" defTabSz="1219140" rtl="0" eaLnBrk="1" latinLnBrk="0" hangingPunct="1">
        <a:spcBef>
          <a:spcPct val="20000"/>
        </a:spcBef>
        <a:buFont typeface="Arial" pitchFamily="34" charset="0"/>
        <a:buChar char="»"/>
        <a:defRPr sz="1400" kern="1200">
          <a:solidFill>
            <a:schemeClr val="tx1"/>
          </a:solidFill>
          <a:latin typeface="Facto Medium" pitchFamily="50" charset="0"/>
          <a:ea typeface="+mn-ea"/>
          <a:cs typeface="+mn-cs"/>
        </a:defRPr>
      </a:lvl5pPr>
      <a:lvl6pPr marL="3352632" indent="-304784" algn="l" defTabSz="1219140" rtl="0" eaLnBrk="1" latinLnBrk="0" hangingPunct="1">
        <a:spcBef>
          <a:spcPct val="20000"/>
        </a:spcBef>
        <a:buFont typeface="Arial" pitchFamily="34" charset="0"/>
        <a:buChar char="•"/>
        <a:defRPr sz="1800" kern="1200">
          <a:solidFill>
            <a:schemeClr val="tx1"/>
          </a:solidFill>
          <a:latin typeface="Facto Medium" pitchFamily="50" charset="0"/>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6">
          <p15:clr>
            <a:srgbClr val="F26B43"/>
          </p15:clr>
        </p15:guide>
        <p15:guide id="2" pos="512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1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8.xml"/><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4D0AAF-2779-4927-A18D-7F4BF4A7D225}"/>
              </a:ext>
            </a:extLst>
          </p:cNvPr>
          <p:cNvSpPr>
            <a:spLocks noGrp="1"/>
          </p:cNvSpPr>
          <p:nvPr>
            <p:ph type="title"/>
          </p:nvPr>
        </p:nvSpPr>
        <p:spPr>
          <a:xfrm>
            <a:off x="696468" y="4667945"/>
            <a:ext cx="11381232" cy="400110"/>
          </a:xfrm>
        </p:spPr>
        <p:txBody>
          <a:bodyPr/>
          <a:lstStyle/>
          <a:p>
            <a:r>
              <a:rPr lang="en-US" sz="2600" dirty="0"/>
              <a:t>END to END Protection (E2E)</a:t>
            </a:r>
            <a:endParaRPr lang="en-IN" sz="2600" dirty="0"/>
          </a:p>
        </p:txBody>
      </p:sp>
      <p:sp>
        <p:nvSpPr>
          <p:cNvPr id="5" name="Text Placeholder 3">
            <a:extLst>
              <a:ext uri="{FF2B5EF4-FFF2-40B4-BE49-F238E27FC236}">
                <a16:creationId xmlns:a16="http://schemas.microsoft.com/office/drawing/2014/main" id="{020EC90D-8781-4696-9676-6D92A8F20191}"/>
              </a:ext>
            </a:extLst>
          </p:cNvPr>
          <p:cNvSpPr txBox="1">
            <a:spLocks/>
          </p:cNvSpPr>
          <p:nvPr/>
        </p:nvSpPr>
        <p:spPr>
          <a:xfrm>
            <a:off x="5317560" y="5332272"/>
            <a:ext cx="6888088" cy="360040"/>
          </a:xfrm>
          <a:prstGeom prst="rect">
            <a:avLst/>
          </a:prstGeom>
        </p:spPr>
        <p:txBody>
          <a:bodyPr/>
          <a:lstStyle>
            <a:lvl1pPr marL="457178" indent="-457178" algn="l" defTabSz="1219140" rtl="0" eaLnBrk="1" latinLnBrk="0" hangingPunct="1">
              <a:spcBef>
                <a:spcPct val="20000"/>
              </a:spcBef>
              <a:buFont typeface="Arial" pitchFamily="34" charset="0"/>
              <a:buChar char="•"/>
              <a:defRPr sz="2000" kern="1200">
                <a:solidFill>
                  <a:schemeClr val="tx1"/>
                </a:solidFill>
                <a:latin typeface="Facto Medium" pitchFamily="50" charset="0"/>
                <a:ea typeface="+mn-ea"/>
                <a:cs typeface="+mn-cs"/>
              </a:defRPr>
            </a:lvl1pPr>
            <a:lvl2pPr marL="990550" indent="-380981" algn="l" defTabSz="1219140" rtl="0" eaLnBrk="1" latinLnBrk="0" hangingPunct="1">
              <a:spcBef>
                <a:spcPct val="20000"/>
              </a:spcBef>
              <a:buFont typeface="Arial" pitchFamily="34" charset="0"/>
              <a:buChar char="–"/>
              <a:defRPr sz="2667" kern="1200">
                <a:solidFill>
                  <a:schemeClr val="tx1"/>
                </a:solidFill>
                <a:latin typeface="Century Gothic" panose="020B0502020202020204" pitchFamily="34" charset="0"/>
                <a:ea typeface="+mn-ea"/>
                <a:cs typeface="+mn-cs"/>
              </a:defRPr>
            </a:lvl2pPr>
            <a:lvl3pPr marL="1523925" indent="-304784" algn="l" defTabSz="1219140" rtl="0" eaLnBrk="1" latinLnBrk="0" hangingPunct="1">
              <a:spcBef>
                <a:spcPct val="20000"/>
              </a:spcBef>
              <a:buFont typeface="Arial" pitchFamily="34" charset="0"/>
              <a:buChar char="•"/>
              <a:defRPr sz="1400" kern="1200">
                <a:solidFill>
                  <a:schemeClr val="tx1"/>
                </a:solidFill>
                <a:latin typeface="Facto Medium" pitchFamily="50" charset="0"/>
                <a:ea typeface="+mn-ea"/>
                <a:cs typeface="+mn-cs"/>
              </a:defRPr>
            </a:lvl3pPr>
            <a:lvl4pPr marL="2133493" indent="-304784" algn="l" defTabSz="1219140" rtl="0" eaLnBrk="1" latinLnBrk="0" hangingPunct="1">
              <a:spcBef>
                <a:spcPct val="20000"/>
              </a:spcBef>
              <a:buFont typeface="Arial" pitchFamily="34" charset="0"/>
              <a:buChar char="–"/>
              <a:defRPr sz="1400" kern="1200">
                <a:solidFill>
                  <a:schemeClr val="tx1"/>
                </a:solidFill>
                <a:latin typeface="Facto Medium" pitchFamily="50" charset="0"/>
                <a:ea typeface="+mn-ea"/>
                <a:cs typeface="+mn-cs"/>
              </a:defRPr>
            </a:lvl4pPr>
            <a:lvl5pPr marL="2743062" indent="-304784" algn="l" defTabSz="1219140" rtl="0" eaLnBrk="1" latinLnBrk="0" hangingPunct="1">
              <a:spcBef>
                <a:spcPct val="20000"/>
              </a:spcBef>
              <a:buFont typeface="Arial" pitchFamily="34" charset="0"/>
              <a:buChar char="»"/>
              <a:defRPr sz="1400" kern="1200">
                <a:solidFill>
                  <a:schemeClr val="tx1"/>
                </a:solidFill>
                <a:latin typeface="Facto Medium" pitchFamily="50" charset="0"/>
                <a:ea typeface="+mn-ea"/>
                <a:cs typeface="+mn-cs"/>
              </a:defRPr>
            </a:lvl5pPr>
            <a:lvl6pPr marL="3352632" indent="-304784" algn="l" defTabSz="1219140" rtl="0" eaLnBrk="1" latinLnBrk="0" hangingPunct="1">
              <a:spcBef>
                <a:spcPct val="20000"/>
              </a:spcBef>
              <a:buFont typeface="Arial" pitchFamily="34" charset="0"/>
              <a:buChar char="•"/>
              <a:defRPr sz="1800" kern="1200">
                <a:solidFill>
                  <a:schemeClr val="tx1"/>
                </a:solidFill>
                <a:latin typeface="Facto Medium" pitchFamily="50" charset="0"/>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r">
              <a:buNone/>
            </a:pPr>
            <a:r>
              <a:rPr lang="en-GB" sz="1800" dirty="0">
                <a:solidFill>
                  <a:schemeClr val="bg2"/>
                </a:solidFill>
              </a:rPr>
              <a:t>Sudha P Kalagi</a:t>
            </a:r>
          </a:p>
        </p:txBody>
      </p:sp>
    </p:spTree>
    <p:extLst>
      <p:ext uri="{BB962C8B-B14F-4D97-AF65-F5344CB8AC3E}">
        <p14:creationId xmlns:p14="http://schemas.microsoft.com/office/powerpoint/2010/main" val="393048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89326-DCF2-4E07-BE55-5BAD367E39E1}"/>
              </a:ext>
            </a:extLst>
          </p:cNvPr>
          <p:cNvSpPr>
            <a:spLocks noGrp="1"/>
          </p:cNvSpPr>
          <p:nvPr>
            <p:ph type="title"/>
          </p:nvPr>
        </p:nvSpPr>
        <p:spPr/>
        <p:txBody>
          <a:bodyPr/>
          <a:lstStyle/>
          <a:p>
            <a:r>
              <a:rPr lang="en-US" dirty="0" err="1"/>
              <a:t>Arxml</a:t>
            </a:r>
            <a:r>
              <a:rPr lang="en-US" dirty="0"/>
              <a:t> Exports</a:t>
            </a:r>
            <a:endParaRPr lang="en-IN" dirty="0"/>
          </a:p>
        </p:txBody>
      </p:sp>
      <p:pic>
        <p:nvPicPr>
          <p:cNvPr id="4" name="Picture 3">
            <a:extLst>
              <a:ext uri="{FF2B5EF4-FFF2-40B4-BE49-F238E27FC236}">
                <a16:creationId xmlns:a16="http://schemas.microsoft.com/office/drawing/2014/main" id="{5576CF38-B500-44C4-A5B0-8149DC8DC3E9}"/>
              </a:ext>
            </a:extLst>
          </p:cNvPr>
          <p:cNvPicPr>
            <a:picLocks noChangeAspect="1"/>
          </p:cNvPicPr>
          <p:nvPr/>
        </p:nvPicPr>
        <p:blipFill>
          <a:blip r:embed="rId2"/>
          <a:stretch>
            <a:fillRect/>
          </a:stretch>
        </p:blipFill>
        <p:spPr>
          <a:xfrm>
            <a:off x="471487" y="1037230"/>
            <a:ext cx="11249025" cy="5249716"/>
          </a:xfrm>
          <a:prstGeom prst="rect">
            <a:avLst/>
          </a:prstGeom>
        </p:spPr>
      </p:pic>
      <p:sp>
        <p:nvSpPr>
          <p:cNvPr id="9" name="Right Brace 8">
            <a:extLst>
              <a:ext uri="{FF2B5EF4-FFF2-40B4-BE49-F238E27FC236}">
                <a16:creationId xmlns:a16="http://schemas.microsoft.com/office/drawing/2014/main" id="{ED26309C-274F-48CD-9B1B-EB76E53D267E}"/>
              </a:ext>
            </a:extLst>
          </p:cNvPr>
          <p:cNvSpPr/>
          <p:nvPr/>
        </p:nvSpPr>
        <p:spPr>
          <a:xfrm rot="5400000">
            <a:off x="5825334" y="1456532"/>
            <a:ext cx="469891" cy="7762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1" name="Straight Arrow Connector 10">
            <a:extLst>
              <a:ext uri="{FF2B5EF4-FFF2-40B4-BE49-F238E27FC236}">
                <a16:creationId xmlns:a16="http://schemas.microsoft.com/office/drawing/2014/main" id="{AD1D5C65-05D3-4DA2-BB20-69F0FDC72D8E}"/>
              </a:ext>
            </a:extLst>
          </p:cNvPr>
          <p:cNvCxnSpPr>
            <a:cxnSpLocks/>
          </p:cNvCxnSpPr>
          <p:nvPr/>
        </p:nvCxnSpPr>
        <p:spPr>
          <a:xfrm>
            <a:off x="6062662" y="2041520"/>
            <a:ext cx="0" cy="7683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0512888-9DC4-4A78-8806-A2AC626BA750}"/>
              </a:ext>
            </a:extLst>
          </p:cNvPr>
          <p:cNvSpPr txBox="1"/>
          <p:nvPr/>
        </p:nvSpPr>
        <p:spPr>
          <a:xfrm>
            <a:off x="4412703" y="2776533"/>
            <a:ext cx="3366593" cy="461665"/>
          </a:xfrm>
          <a:prstGeom prst="rect">
            <a:avLst/>
          </a:prstGeom>
          <a:noFill/>
        </p:spPr>
        <p:txBody>
          <a:bodyPr wrap="square" rtlCol="0">
            <a:spAutoFit/>
          </a:bodyPr>
          <a:lstStyle/>
          <a:p>
            <a:r>
              <a:rPr lang="en-US" dirty="0"/>
              <a:t>E2E specific parameters</a:t>
            </a:r>
            <a:endParaRPr lang="en-IN" dirty="0"/>
          </a:p>
        </p:txBody>
      </p:sp>
    </p:spTree>
    <p:extLst>
      <p:ext uri="{BB962C8B-B14F-4D97-AF65-F5344CB8AC3E}">
        <p14:creationId xmlns:p14="http://schemas.microsoft.com/office/powerpoint/2010/main" val="2871800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378D14-F0C4-4D41-911C-803BE9FF6253}"/>
              </a:ext>
            </a:extLst>
          </p:cNvPr>
          <p:cNvPicPr>
            <a:picLocks noChangeAspect="1"/>
          </p:cNvPicPr>
          <p:nvPr/>
        </p:nvPicPr>
        <p:blipFill>
          <a:blip r:embed="rId2"/>
          <a:stretch>
            <a:fillRect/>
          </a:stretch>
        </p:blipFill>
        <p:spPr>
          <a:xfrm>
            <a:off x="954541" y="1233714"/>
            <a:ext cx="9727973" cy="4891315"/>
          </a:xfrm>
          <a:prstGeom prst="rect">
            <a:avLst/>
          </a:prstGeom>
        </p:spPr>
      </p:pic>
    </p:spTree>
    <p:extLst>
      <p:ext uri="{BB962C8B-B14F-4D97-AF65-F5344CB8AC3E}">
        <p14:creationId xmlns:p14="http://schemas.microsoft.com/office/powerpoint/2010/main" val="2123999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246DC-EB54-4225-9C3F-A1BED951DD4E}"/>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BA4649B8-E91F-4399-8855-E9C405DC3732}"/>
              </a:ext>
            </a:extLst>
          </p:cNvPr>
          <p:cNvPicPr>
            <a:picLocks noChangeAspect="1"/>
          </p:cNvPicPr>
          <p:nvPr/>
        </p:nvPicPr>
        <p:blipFill>
          <a:blip r:embed="rId2"/>
          <a:stretch>
            <a:fillRect/>
          </a:stretch>
        </p:blipFill>
        <p:spPr>
          <a:xfrm>
            <a:off x="761319" y="1200595"/>
            <a:ext cx="9363075" cy="5086350"/>
          </a:xfrm>
          <a:prstGeom prst="rect">
            <a:avLst/>
          </a:prstGeom>
        </p:spPr>
      </p:pic>
    </p:spTree>
    <p:extLst>
      <p:ext uri="{BB962C8B-B14F-4D97-AF65-F5344CB8AC3E}">
        <p14:creationId xmlns:p14="http://schemas.microsoft.com/office/powerpoint/2010/main" val="2398159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B0891-A314-4721-8E72-862CB32C0128}"/>
              </a:ext>
            </a:extLst>
          </p:cNvPr>
          <p:cNvSpPr>
            <a:spLocks noGrp="1"/>
          </p:cNvSpPr>
          <p:nvPr>
            <p:ph type="title"/>
          </p:nvPr>
        </p:nvSpPr>
        <p:spPr/>
        <p:txBody>
          <a:bodyPr/>
          <a:lstStyle/>
          <a:p>
            <a:r>
              <a:rPr lang="en-US" dirty="0"/>
              <a:t>E2E profile examples</a:t>
            </a:r>
            <a:endParaRPr lang="en-IN" dirty="0"/>
          </a:p>
        </p:txBody>
      </p:sp>
      <p:pic>
        <p:nvPicPr>
          <p:cNvPr id="4" name="Picture 3">
            <a:extLst>
              <a:ext uri="{FF2B5EF4-FFF2-40B4-BE49-F238E27FC236}">
                <a16:creationId xmlns:a16="http://schemas.microsoft.com/office/drawing/2014/main" id="{14F291BB-8184-44D3-A154-58067D7DDA60}"/>
              </a:ext>
            </a:extLst>
          </p:cNvPr>
          <p:cNvPicPr>
            <a:picLocks noChangeAspect="1"/>
          </p:cNvPicPr>
          <p:nvPr/>
        </p:nvPicPr>
        <p:blipFill>
          <a:blip r:embed="rId2"/>
          <a:stretch>
            <a:fillRect/>
          </a:stretch>
        </p:blipFill>
        <p:spPr>
          <a:xfrm>
            <a:off x="454705" y="1420585"/>
            <a:ext cx="9134475" cy="2362200"/>
          </a:xfrm>
          <a:prstGeom prst="rect">
            <a:avLst/>
          </a:prstGeom>
        </p:spPr>
      </p:pic>
      <p:pic>
        <p:nvPicPr>
          <p:cNvPr id="6" name="Picture 5">
            <a:extLst>
              <a:ext uri="{FF2B5EF4-FFF2-40B4-BE49-F238E27FC236}">
                <a16:creationId xmlns:a16="http://schemas.microsoft.com/office/drawing/2014/main" id="{705090FF-C195-48BB-8D68-1FDE8DA35157}"/>
              </a:ext>
            </a:extLst>
          </p:cNvPr>
          <p:cNvPicPr>
            <a:picLocks noChangeAspect="1"/>
          </p:cNvPicPr>
          <p:nvPr/>
        </p:nvPicPr>
        <p:blipFill>
          <a:blip r:embed="rId3"/>
          <a:stretch>
            <a:fillRect/>
          </a:stretch>
        </p:blipFill>
        <p:spPr>
          <a:xfrm>
            <a:off x="1374548" y="3973286"/>
            <a:ext cx="7991475" cy="914400"/>
          </a:xfrm>
          <a:prstGeom prst="rect">
            <a:avLst/>
          </a:prstGeom>
        </p:spPr>
      </p:pic>
      <p:pic>
        <p:nvPicPr>
          <p:cNvPr id="8" name="Picture 7">
            <a:extLst>
              <a:ext uri="{FF2B5EF4-FFF2-40B4-BE49-F238E27FC236}">
                <a16:creationId xmlns:a16="http://schemas.microsoft.com/office/drawing/2014/main" id="{9ECDB1E8-D3F9-44E4-81C0-F9730FDC980D}"/>
              </a:ext>
            </a:extLst>
          </p:cNvPr>
          <p:cNvPicPr>
            <a:picLocks noChangeAspect="1"/>
          </p:cNvPicPr>
          <p:nvPr/>
        </p:nvPicPr>
        <p:blipFill>
          <a:blip r:embed="rId4"/>
          <a:stretch>
            <a:fillRect/>
          </a:stretch>
        </p:blipFill>
        <p:spPr>
          <a:xfrm>
            <a:off x="1905680" y="4887686"/>
            <a:ext cx="7858125" cy="933450"/>
          </a:xfrm>
          <a:prstGeom prst="rect">
            <a:avLst/>
          </a:prstGeom>
        </p:spPr>
      </p:pic>
    </p:spTree>
    <p:extLst>
      <p:ext uri="{BB962C8B-B14F-4D97-AF65-F5344CB8AC3E}">
        <p14:creationId xmlns:p14="http://schemas.microsoft.com/office/powerpoint/2010/main" val="16644786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D8370-CFA6-4672-8CC1-8ECE88D40479}"/>
              </a:ext>
            </a:extLst>
          </p:cNvPr>
          <p:cNvSpPr>
            <a:spLocks noGrp="1"/>
          </p:cNvSpPr>
          <p:nvPr>
            <p:ph type="title"/>
          </p:nvPr>
        </p:nvSpPr>
        <p:spPr>
          <a:xfrm>
            <a:off x="348444" y="571055"/>
            <a:ext cx="11508196" cy="738664"/>
          </a:xfrm>
        </p:spPr>
        <p:txBody>
          <a:bodyPr/>
          <a:lstStyle/>
          <a:p>
            <a:r>
              <a:rPr lang="en-US" altLang="en-US" dirty="0"/>
              <a:t>E2E: Profile2</a:t>
            </a:r>
            <a:br>
              <a:rPr lang="en-US" altLang="en-US" dirty="0"/>
            </a:br>
            <a:endParaRPr lang="en-IN" dirty="0"/>
          </a:p>
        </p:txBody>
      </p:sp>
      <p:pic>
        <p:nvPicPr>
          <p:cNvPr id="7" name="table">
            <a:extLst>
              <a:ext uri="{FF2B5EF4-FFF2-40B4-BE49-F238E27FC236}">
                <a16:creationId xmlns:a16="http://schemas.microsoft.com/office/drawing/2014/main" id="{72CCABDD-3FA8-4E67-BAB7-758D8675CAE3}"/>
              </a:ext>
            </a:extLst>
          </p:cNvPr>
          <p:cNvPicPr>
            <a:picLocks noChangeAspect="1"/>
          </p:cNvPicPr>
          <p:nvPr/>
        </p:nvPicPr>
        <p:blipFill>
          <a:blip r:embed="rId2"/>
          <a:stretch>
            <a:fillRect/>
          </a:stretch>
        </p:blipFill>
        <p:spPr>
          <a:xfrm>
            <a:off x="747713" y="972343"/>
            <a:ext cx="10725150" cy="2297114"/>
          </a:xfrm>
          <a:prstGeom prst="rect">
            <a:avLst/>
          </a:prstGeom>
        </p:spPr>
      </p:pic>
      <p:sp>
        <p:nvSpPr>
          <p:cNvPr id="8" name="Rectangle 7">
            <a:extLst>
              <a:ext uri="{FF2B5EF4-FFF2-40B4-BE49-F238E27FC236}">
                <a16:creationId xmlns:a16="http://schemas.microsoft.com/office/drawing/2014/main" id="{06C4A9BE-1610-4AD9-94D1-1A80F9544397}"/>
              </a:ext>
            </a:extLst>
          </p:cNvPr>
          <p:cNvSpPr>
            <a:spLocks noChangeArrowheads="1"/>
          </p:cNvSpPr>
          <p:nvPr/>
        </p:nvSpPr>
        <p:spPr bwMode="auto">
          <a:xfrm>
            <a:off x="1008063" y="3479006"/>
            <a:ext cx="107235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de-DE"/>
            </a:defPPr>
            <a:lvl1pPr algn="l" rtl="0" eaLnBrk="0" fontAlgn="base" hangingPunct="0">
              <a:spcBef>
                <a:spcPct val="0"/>
              </a:spcBef>
              <a:spcAft>
                <a:spcPct val="0"/>
              </a:spcAft>
              <a:defRPr kern="1200">
                <a:solidFill>
                  <a:schemeClr val="tx1"/>
                </a:solidFill>
                <a:latin typeface="CorpoS" pitchFamily="2"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orpoS" pitchFamily="2"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orpoS" pitchFamily="2"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orpoS" pitchFamily="2"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orpoS" pitchFamily="2" charset="0"/>
                <a:ea typeface="+mn-ea"/>
                <a:cs typeface="Arial" panose="020B0604020202020204" pitchFamily="34" charset="0"/>
              </a:defRPr>
            </a:lvl5pPr>
            <a:lvl6pPr marL="2286000" algn="l" defTabSz="914400" rtl="0" eaLnBrk="1" latinLnBrk="0" hangingPunct="1">
              <a:defRPr kern="1200">
                <a:solidFill>
                  <a:schemeClr val="tx1"/>
                </a:solidFill>
                <a:latin typeface="CorpoS" pitchFamily="2" charset="0"/>
                <a:ea typeface="+mn-ea"/>
                <a:cs typeface="Arial" panose="020B0604020202020204" pitchFamily="34" charset="0"/>
              </a:defRPr>
            </a:lvl6pPr>
            <a:lvl7pPr marL="2743200" algn="l" defTabSz="914400" rtl="0" eaLnBrk="1" latinLnBrk="0" hangingPunct="1">
              <a:defRPr kern="1200">
                <a:solidFill>
                  <a:schemeClr val="tx1"/>
                </a:solidFill>
                <a:latin typeface="CorpoS" pitchFamily="2" charset="0"/>
                <a:ea typeface="+mn-ea"/>
                <a:cs typeface="Arial" panose="020B0604020202020204" pitchFamily="34" charset="0"/>
              </a:defRPr>
            </a:lvl7pPr>
            <a:lvl8pPr marL="3200400" algn="l" defTabSz="914400" rtl="0" eaLnBrk="1" latinLnBrk="0" hangingPunct="1">
              <a:defRPr kern="1200">
                <a:solidFill>
                  <a:schemeClr val="tx1"/>
                </a:solidFill>
                <a:latin typeface="CorpoS" pitchFamily="2" charset="0"/>
                <a:ea typeface="+mn-ea"/>
                <a:cs typeface="Arial" panose="020B0604020202020204" pitchFamily="34" charset="0"/>
              </a:defRPr>
            </a:lvl8pPr>
            <a:lvl9pPr marL="3657600" algn="l" defTabSz="914400" rtl="0" eaLnBrk="1" latinLnBrk="0" hangingPunct="1">
              <a:defRPr kern="1200">
                <a:solidFill>
                  <a:schemeClr val="tx1"/>
                </a:solidFill>
                <a:latin typeface="CorpoS" pitchFamily="2" charset="0"/>
                <a:ea typeface="+mn-ea"/>
                <a:cs typeface="Arial" panose="020B0604020202020204" pitchFamily="34" charset="0"/>
              </a:defRPr>
            </a:lvl9pPr>
          </a:lstStyle>
          <a:p>
            <a:r>
              <a:rPr lang="en-US" altLang="en-US">
                <a:solidFill>
                  <a:srgbClr val="000000"/>
                </a:solidFill>
                <a:latin typeface="Arial" panose="020B0604020202020204" pitchFamily="34" charset="0"/>
              </a:rPr>
              <a:t>In E2E Profile 2, the layout of the data buffer (Data) shall be as depicted in below, with a maximum length of 256 bytes </a:t>
            </a:r>
            <a:endParaRPr lang="en-US" altLang="en-US"/>
          </a:p>
        </p:txBody>
      </p:sp>
      <p:pic>
        <p:nvPicPr>
          <p:cNvPr id="9" name="table">
            <a:extLst>
              <a:ext uri="{FF2B5EF4-FFF2-40B4-BE49-F238E27FC236}">
                <a16:creationId xmlns:a16="http://schemas.microsoft.com/office/drawing/2014/main" id="{8E92D2EC-FEB6-496C-808C-7F133CF951B9}"/>
              </a:ext>
            </a:extLst>
          </p:cNvPr>
          <p:cNvPicPr>
            <a:picLocks noChangeAspect="1"/>
          </p:cNvPicPr>
          <p:nvPr/>
        </p:nvPicPr>
        <p:blipFill>
          <a:blip r:embed="rId3"/>
          <a:stretch>
            <a:fillRect/>
          </a:stretch>
        </p:blipFill>
        <p:spPr>
          <a:xfrm>
            <a:off x="841375" y="4615656"/>
            <a:ext cx="10561640" cy="858837"/>
          </a:xfrm>
          <a:prstGeom prst="rect">
            <a:avLst/>
          </a:prstGeom>
        </p:spPr>
      </p:pic>
    </p:spTree>
    <p:extLst>
      <p:ext uri="{BB962C8B-B14F-4D97-AF65-F5344CB8AC3E}">
        <p14:creationId xmlns:p14="http://schemas.microsoft.com/office/powerpoint/2010/main" val="20540928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B9627-7AB5-433B-AF91-4E44E12F2161}"/>
              </a:ext>
            </a:extLst>
          </p:cNvPr>
          <p:cNvSpPr>
            <a:spLocks noGrp="1"/>
          </p:cNvSpPr>
          <p:nvPr>
            <p:ph type="title"/>
          </p:nvPr>
        </p:nvSpPr>
        <p:spPr>
          <a:xfrm>
            <a:off x="341902" y="509111"/>
            <a:ext cx="11508196" cy="738664"/>
          </a:xfrm>
        </p:spPr>
        <p:txBody>
          <a:bodyPr/>
          <a:lstStyle/>
          <a:p>
            <a:r>
              <a:rPr lang="en-US" altLang="en-US" dirty="0"/>
              <a:t>E2E Profile2: Faults Detected</a:t>
            </a:r>
            <a:br>
              <a:rPr lang="en-US" altLang="en-US" dirty="0"/>
            </a:br>
            <a:endParaRPr lang="en-IN" dirty="0"/>
          </a:p>
        </p:txBody>
      </p:sp>
      <p:sp>
        <p:nvSpPr>
          <p:cNvPr id="3" name="Title 1">
            <a:extLst>
              <a:ext uri="{FF2B5EF4-FFF2-40B4-BE49-F238E27FC236}">
                <a16:creationId xmlns:a16="http://schemas.microsoft.com/office/drawing/2014/main" id="{DCB14D2C-039A-40C1-A0FA-BFF9F2AF0E4B}"/>
              </a:ext>
            </a:extLst>
          </p:cNvPr>
          <p:cNvSpPr>
            <a:spLocks noGrp="1"/>
          </p:cNvSpPr>
          <p:nvPr/>
        </p:nvSpPr>
        <p:spPr bwMode="auto">
          <a:xfrm>
            <a:off x="733425" y="1247775"/>
            <a:ext cx="10725150"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spcBef>
                <a:spcPct val="0"/>
              </a:spcBef>
              <a:spcAft>
                <a:spcPct val="0"/>
              </a:spcAft>
              <a:defRPr sz="3000">
                <a:solidFill>
                  <a:schemeClr val="tx1"/>
                </a:solidFill>
                <a:latin typeface="+mj-lt"/>
                <a:ea typeface="+mj-ea"/>
                <a:cs typeface="Times New Roman" panose="02020603050405020304" pitchFamily="18" charset="0"/>
              </a:defRPr>
            </a:lvl1pPr>
            <a:lvl2pPr algn="l" rtl="0" eaLnBrk="0" fontAlgn="base" hangingPunct="0">
              <a:spcBef>
                <a:spcPct val="0"/>
              </a:spcBef>
              <a:spcAft>
                <a:spcPct val="0"/>
              </a:spcAft>
              <a:defRPr sz="3000">
                <a:solidFill>
                  <a:schemeClr val="tx1"/>
                </a:solidFill>
                <a:latin typeface="CorpoA" pitchFamily="2" charset="0"/>
                <a:cs typeface="Times New Roman" pitchFamily="18" charset="0"/>
              </a:defRPr>
            </a:lvl2pPr>
            <a:lvl3pPr algn="l" rtl="0" eaLnBrk="0" fontAlgn="base" hangingPunct="0">
              <a:spcBef>
                <a:spcPct val="0"/>
              </a:spcBef>
              <a:spcAft>
                <a:spcPct val="0"/>
              </a:spcAft>
              <a:defRPr sz="3000">
                <a:solidFill>
                  <a:schemeClr val="tx1"/>
                </a:solidFill>
                <a:latin typeface="CorpoA" pitchFamily="2" charset="0"/>
                <a:cs typeface="Times New Roman" pitchFamily="18" charset="0"/>
              </a:defRPr>
            </a:lvl3pPr>
            <a:lvl4pPr algn="l" rtl="0" eaLnBrk="0" fontAlgn="base" hangingPunct="0">
              <a:spcBef>
                <a:spcPct val="0"/>
              </a:spcBef>
              <a:spcAft>
                <a:spcPct val="0"/>
              </a:spcAft>
              <a:defRPr sz="3000">
                <a:solidFill>
                  <a:schemeClr val="tx1"/>
                </a:solidFill>
                <a:latin typeface="CorpoA" pitchFamily="2" charset="0"/>
                <a:cs typeface="Times New Roman" pitchFamily="18" charset="0"/>
              </a:defRPr>
            </a:lvl4pPr>
            <a:lvl5pPr algn="l" rtl="0" eaLnBrk="0" fontAlgn="base" hangingPunct="0">
              <a:spcBef>
                <a:spcPct val="0"/>
              </a:spcBef>
              <a:spcAft>
                <a:spcPct val="0"/>
              </a:spcAft>
              <a:defRPr sz="3000">
                <a:solidFill>
                  <a:schemeClr val="tx1"/>
                </a:solidFill>
                <a:latin typeface="CorpoA" pitchFamily="2" charset="0"/>
                <a:cs typeface="Times New Roman" pitchFamily="18" charset="0"/>
              </a:defRPr>
            </a:lvl5pPr>
            <a:lvl6pPr marL="457200" algn="l" rtl="0" eaLnBrk="1" fontAlgn="base" hangingPunct="1">
              <a:spcBef>
                <a:spcPct val="0"/>
              </a:spcBef>
              <a:spcAft>
                <a:spcPct val="0"/>
              </a:spcAft>
              <a:defRPr sz="3000">
                <a:solidFill>
                  <a:schemeClr val="tx1"/>
                </a:solidFill>
                <a:latin typeface="CorpoA" pitchFamily="2" charset="0"/>
                <a:cs typeface="Arial" charset="0"/>
              </a:defRPr>
            </a:lvl6pPr>
            <a:lvl7pPr marL="914400" algn="l" rtl="0" eaLnBrk="1" fontAlgn="base" hangingPunct="1">
              <a:spcBef>
                <a:spcPct val="0"/>
              </a:spcBef>
              <a:spcAft>
                <a:spcPct val="0"/>
              </a:spcAft>
              <a:defRPr sz="3000">
                <a:solidFill>
                  <a:schemeClr val="tx1"/>
                </a:solidFill>
                <a:latin typeface="CorpoA" pitchFamily="2" charset="0"/>
                <a:cs typeface="Arial" charset="0"/>
              </a:defRPr>
            </a:lvl7pPr>
            <a:lvl8pPr marL="1371600" algn="l" rtl="0" eaLnBrk="1" fontAlgn="base" hangingPunct="1">
              <a:spcBef>
                <a:spcPct val="0"/>
              </a:spcBef>
              <a:spcAft>
                <a:spcPct val="0"/>
              </a:spcAft>
              <a:defRPr sz="3000">
                <a:solidFill>
                  <a:schemeClr val="tx1"/>
                </a:solidFill>
                <a:latin typeface="CorpoA" pitchFamily="2" charset="0"/>
                <a:cs typeface="Arial" charset="0"/>
              </a:defRPr>
            </a:lvl8pPr>
            <a:lvl9pPr marL="1828800" algn="l" rtl="0" eaLnBrk="1" fontAlgn="base" hangingPunct="1">
              <a:spcBef>
                <a:spcPct val="0"/>
              </a:spcBef>
              <a:spcAft>
                <a:spcPct val="0"/>
              </a:spcAft>
              <a:defRPr sz="3000">
                <a:solidFill>
                  <a:schemeClr val="tx1"/>
                </a:solidFill>
                <a:latin typeface="CorpoA" pitchFamily="2" charset="0"/>
                <a:cs typeface="Arial" charset="0"/>
              </a:defRPr>
            </a:lvl9pPr>
          </a:lstStyle>
          <a:p>
            <a:endParaRPr lang="en-US" altLang="en-US" dirty="0"/>
          </a:p>
        </p:txBody>
      </p:sp>
      <p:pic>
        <p:nvPicPr>
          <p:cNvPr id="4" name="table">
            <a:extLst>
              <a:ext uri="{FF2B5EF4-FFF2-40B4-BE49-F238E27FC236}">
                <a16:creationId xmlns:a16="http://schemas.microsoft.com/office/drawing/2014/main" id="{2781F7EF-800C-4866-A965-D01B5497E78E}"/>
              </a:ext>
            </a:extLst>
          </p:cNvPr>
          <p:cNvPicPr>
            <a:picLocks noChangeAspect="1"/>
          </p:cNvPicPr>
          <p:nvPr/>
        </p:nvPicPr>
        <p:blipFill>
          <a:blip r:embed="rId2"/>
          <a:stretch>
            <a:fillRect/>
          </a:stretch>
        </p:blipFill>
        <p:spPr>
          <a:xfrm>
            <a:off x="733425" y="1855787"/>
            <a:ext cx="10725150" cy="2393951"/>
          </a:xfrm>
          <a:prstGeom prst="rect">
            <a:avLst/>
          </a:prstGeom>
        </p:spPr>
      </p:pic>
      <p:sp>
        <p:nvSpPr>
          <p:cNvPr id="5" name="TextBox 7">
            <a:extLst>
              <a:ext uri="{FF2B5EF4-FFF2-40B4-BE49-F238E27FC236}">
                <a16:creationId xmlns:a16="http://schemas.microsoft.com/office/drawing/2014/main" id="{2B5C2C58-2D6F-4E70-94EE-32D8EBBF4A20}"/>
              </a:ext>
            </a:extLst>
          </p:cNvPr>
          <p:cNvSpPr txBox="1">
            <a:spLocks noChangeArrowheads="1"/>
          </p:cNvSpPr>
          <p:nvPr/>
        </p:nvSpPr>
        <p:spPr bwMode="auto">
          <a:xfrm>
            <a:off x="733425" y="4964112"/>
            <a:ext cx="104108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de-DE"/>
            </a:defPPr>
            <a:lvl1pPr algn="l" rtl="0" eaLnBrk="0" fontAlgn="base" hangingPunct="0">
              <a:spcBef>
                <a:spcPct val="0"/>
              </a:spcBef>
              <a:spcAft>
                <a:spcPct val="0"/>
              </a:spcAft>
              <a:defRPr kern="1200">
                <a:solidFill>
                  <a:schemeClr val="tx1"/>
                </a:solidFill>
                <a:latin typeface="CorpoS" pitchFamily="2"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orpoS" pitchFamily="2"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orpoS" pitchFamily="2"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orpoS" pitchFamily="2"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orpoS" pitchFamily="2" charset="0"/>
                <a:ea typeface="+mn-ea"/>
                <a:cs typeface="Arial" panose="020B0604020202020204" pitchFamily="34" charset="0"/>
              </a:defRPr>
            </a:lvl5pPr>
            <a:lvl6pPr marL="2286000" algn="l" defTabSz="914400" rtl="0" eaLnBrk="1" latinLnBrk="0" hangingPunct="1">
              <a:defRPr kern="1200">
                <a:solidFill>
                  <a:schemeClr val="tx1"/>
                </a:solidFill>
                <a:latin typeface="CorpoS" pitchFamily="2" charset="0"/>
                <a:ea typeface="+mn-ea"/>
                <a:cs typeface="Arial" panose="020B0604020202020204" pitchFamily="34" charset="0"/>
              </a:defRPr>
            </a:lvl6pPr>
            <a:lvl7pPr marL="2743200" algn="l" defTabSz="914400" rtl="0" eaLnBrk="1" latinLnBrk="0" hangingPunct="1">
              <a:defRPr kern="1200">
                <a:solidFill>
                  <a:schemeClr val="tx1"/>
                </a:solidFill>
                <a:latin typeface="CorpoS" pitchFamily="2" charset="0"/>
                <a:ea typeface="+mn-ea"/>
                <a:cs typeface="Arial" panose="020B0604020202020204" pitchFamily="34" charset="0"/>
              </a:defRPr>
            </a:lvl7pPr>
            <a:lvl8pPr marL="3200400" algn="l" defTabSz="914400" rtl="0" eaLnBrk="1" latinLnBrk="0" hangingPunct="1">
              <a:defRPr kern="1200">
                <a:solidFill>
                  <a:schemeClr val="tx1"/>
                </a:solidFill>
                <a:latin typeface="CorpoS" pitchFamily="2" charset="0"/>
                <a:ea typeface="+mn-ea"/>
                <a:cs typeface="Arial" panose="020B0604020202020204" pitchFamily="34" charset="0"/>
              </a:defRPr>
            </a:lvl8pPr>
            <a:lvl9pPr marL="3657600" algn="l" defTabSz="914400" rtl="0" eaLnBrk="1" latinLnBrk="0" hangingPunct="1">
              <a:defRPr kern="1200">
                <a:solidFill>
                  <a:schemeClr val="tx1"/>
                </a:solidFill>
                <a:latin typeface="CorpoS" pitchFamily="2" charset="0"/>
                <a:ea typeface="+mn-ea"/>
                <a:cs typeface="Arial" panose="020B0604020202020204" pitchFamily="34" charset="0"/>
              </a:defRPr>
            </a:lvl9pPr>
          </a:lstStyle>
          <a:p>
            <a:r>
              <a:rPr lang="en-US" altLang="en-US"/>
              <a:t>Note: The mechanisms provided by Profile 2 enable the detection of the relevant failure modes except message delay </a:t>
            </a:r>
          </a:p>
        </p:txBody>
      </p:sp>
    </p:spTree>
    <p:extLst>
      <p:ext uri="{BB962C8B-B14F-4D97-AF65-F5344CB8AC3E}">
        <p14:creationId xmlns:p14="http://schemas.microsoft.com/office/powerpoint/2010/main" val="1756260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D3679-A3C1-45AE-9153-9C09FA380508}"/>
              </a:ext>
            </a:extLst>
          </p:cNvPr>
          <p:cNvSpPr>
            <a:spLocks noGrp="1"/>
          </p:cNvSpPr>
          <p:nvPr>
            <p:ph type="title"/>
          </p:nvPr>
        </p:nvSpPr>
        <p:spPr/>
        <p:txBody>
          <a:bodyPr/>
          <a:lstStyle/>
          <a:p>
            <a:r>
              <a:rPr lang="en-US" altLang="en-US" dirty="0"/>
              <a:t>E2E: Profile5</a:t>
            </a:r>
            <a:endParaRPr lang="en-IN" dirty="0"/>
          </a:p>
        </p:txBody>
      </p:sp>
      <p:pic>
        <p:nvPicPr>
          <p:cNvPr id="3" name="table">
            <a:extLst>
              <a:ext uri="{FF2B5EF4-FFF2-40B4-BE49-F238E27FC236}">
                <a16:creationId xmlns:a16="http://schemas.microsoft.com/office/drawing/2014/main" id="{816F29AC-A842-4AE5-A14D-5634ED09E481}"/>
              </a:ext>
            </a:extLst>
          </p:cNvPr>
          <p:cNvPicPr>
            <a:picLocks noChangeAspect="1"/>
          </p:cNvPicPr>
          <p:nvPr/>
        </p:nvPicPr>
        <p:blipFill>
          <a:blip r:embed="rId2"/>
          <a:stretch>
            <a:fillRect/>
          </a:stretch>
        </p:blipFill>
        <p:spPr>
          <a:xfrm>
            <a:off x="633411" y="1599405"/>
            <a:ext cx="10725150" cy="1717674"/>
          </a:xfrm>
          <a:prstGeom prst="rect">
            <a:avLst/>
          </a:prstGeom>
        </p:spPr>
      </p:pic>
      <p:pic>
        <p:nvPicPr>
          <p:cNvPr id="4" name="table">
            <a:extLst>
              <a:ext uri="{FF2B5EF4-FFF2-40B4-BE49-F238E27FC236}">
                <a16:creationId xmlns:a16="http://schemas.microsoft.com/office/drawing/2014/main" id="{0193FC75-BBDF-46EE-AAED-0F4FB70F055C}"/>
              </a:ext>
            </a:extLst>
          </p:cNvPr>
          <p:cNvPicPr>
            <a:picLocks noChangeAspect="1"/>
          </p:cNvPicPr>
          <p:nvPr/>
        </p:nvPicPr>
        <p:blipFill>
          <a:blip r:embed="rId3"/>
          <a:stretch>
            <a:fillRect/>
          </a:stretch>
        </p:blipFill>
        <p:spPr>
          <a:xfrm>
            <a:off x="636586" y="4042568"/>
            <a:ext cx="10922003" cy="1216026"/>
          </a:xfrm>
          <a:prstGeom prst="rect">
            <a:avLst/>
          </a:prstGeom>
        </p:spPr>
      </p:pic>
    </p:spTree>
    <p:extLst>
      <p:ext uri="{BB962C8B-B14F-4D97-AF65-F5344CB8AC3E}">
        <p14:creationId xmlns:p14="http://schemas.microsoft.com/office/powerpoint/2010/main" val="2725178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8AEFB-5329-45EC-8075-69EBF694DB2F}"/>
              </a:ext>
            </a:extLst>
          </p:cNvPr>
          <p:cNvSpPr>
            <a:spLocks noGrp="1"/>
          </p:cNvSpPr>
          <p:nvPr>
            <p:ph type="title"/>
          </p:nvPr>
        </p:nvSpPr>
        <p:spPr/>
        <p:txBody>
          <a:bodyPr/>
          <a:lstStyle/>
          <a:p>
            <a:r>
              <a:rPr lang="en-US" altLang="en-US" dirty="0"/>
              <a:t>E2E Profile5: Faults Detected</a:t>
            </a:r>
            <a:endParaRPr lang="en-IN" dirty="0"/>
          </a:p>
        </p:txBody>
      </p:sp>
      <p:pic>
        <p:nvPicPr>
          <p:cNvPr id="3" name="table">
            <a:extLst>
              <a:ext uri="{FF2B5EF4-FFF2-40B4-BE49-F238E27FC236}">
                <a16:creationId xmlns:a16="http://schemas.microsoft.com/office/drawing/2014/main" id="{D01B382F-48A3-4B52-AE0D-BEA038C56325}"/>
              </a:ext>
            </a:extLst>
          </p:cNvPr>
          <p:cNvPicPr>
            <a:picLocks noChangeAspect="1"/>
          </p:cNvPicPr>
          <p:nvPr/>
        </p:nvPicPr>
        <p:blipFill>
          <a:blip r:embed="rId2"/>
          <a:stretch>
            <a:fillRect/>
          </a:stretch>
        </p:blipFill>
        <p:spPr>
          <a:xfrm>
            <a:off x="733425" y="936624"/>
            <a:ext cx="10725150" cy="4984752"/>
          </a:xfrm>
          <a:prstGeom prst="rect">
            <a:avLst/>
          </a:prstGeom>
        </p:spPr>
      </p:pic>
    </p:spTree>
    <p:extLst>
      <p:ext uri="{BB962C8B-B14F-4D97-AF65-F5344CB8AC3E}">
        <p14:creationId xmlns:p14="http://schemas.microsoft.com/office/powerpoint/2010/main" val="4287078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28AC3-5E3C-442B-A2D4-4BEABD835E52}"/>
              </a:ext>
            </a:extLst>
          </p:cNvPr>
          <p:cNvSpPr>
            <a:spLocks noGrp="1"/>
          </p:cNvSpPr>
          <p:nvPr>
            <p:ph type="title"/>
          </p:nvPr>
        </p:nvSpPr>
        <p:spPr/>
        <p:txBody>
          <a:bodyPr/>
          <a:lstStyle/>
          <a:p>
            <a:r>
              <a:rPr lang="en-US" altLang="en-US" dirty="0"/>
              <a:t>E2E: Profile6</a:t>
            </a:r>
            <a:endParaRPr lang="en-IN" dirty="0"/>
          </a:p>
        </p:txBody>
      </p:sp>
      <p:pic>
        <p:nvPicPr>
          <p:cNvPr id="3" name="table">
            <a:extLst>
              <a:ext uri="{FF2B5EF4-FFF2-40B4-BE49-F238E27FC236}">
                <a16:creationId xmlns:a16="http://schemas.microsoft.com/office/drawing/2014/main" id="{81FA8902-0A08-492C-95BA-06D180556776}"/>
              </a:ext>
            </a:extLst>
          </p:cNvPr>
          <p:cNvPicPr>
            <a:picLocks noChangeAspect="1"/>
          </p:cNvPicPr>
          <p:nvPr/>
        </p:nvPicPr>
        <p:blipFill>
          <a:blip r:embed="rId2"/>
          <a:stretch>
            <a:fillRect/>
          </a:stretch>
        </p:blipFill>
        <p:spPr>
          <a:xfrm>
            <a:off x="698496" y="1411287"/>
            <a:ext cx="10725150" cy="1854200"/>
          </a:xfrm>
          <a:prstGeom prst="rect">
            <a:avLst/>
          </a:prstGeom>
        </p:spPr>
      </p:pic>
      <p:pic>
        <p:nvPicPr>
          <p:cNvPr id="4" name="table">
            <a:extLst>
              <a:ext uri="{FF2B5EF4-FFF2-40B4-BE49-F238E27FC236}">
                <a16:creationId xmlns:a16="http://schemas.microsoft.com/office/drawing/2014/main" id="{0D9EA177-C294-493F-9CEE-FCD3F84B603F}"/>
              </a:ext>
            </a:extLst>
          </p:cNvPr>
          <p:cNvPicPr>
            <a:picLocks noChangeAspect="1"/>
          </p:cNvPicPr>
          <p:nvPr/>
        </p:nvPicPr>
        <p:blipFill>
          <a:blip r:embed="rId3"/>
          <a:stretch>
            <a:fillRect/>
          </a:stretch>
        </p:blipFill>
        <p:spPr>
          <a:xfrm>
            <a:off x="701671" y="3733799"/>
            <a:ext cx="10791833" cy="1712913"/>
          </a:xfrm>
          <a:prstGeom prst="rect">
            <a:avLst/>
          </a:prstGeom>
        </p:spPr>
      </p:pic>
    </p:spTree>
    <p:extLst>
      <p:ext uri="{BB962C8B-B14F-4D97-AF65-F5344CB8AC3E}">
        <p14:creationId xmlns:p14="http://schemas.microsoft.com/office/powerpoint/2010/main" val="2768268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CAB9C-7907-45C1-9FB8-BFDEBA39754B}"/>
              </a:ext>
            </a:extLst>
          </p:cNvPr>
          <p:cNvSpPr>
            <a:spLocks noGrp="1"/>
          </p:cNvSpPr>
          <p:nvPr>
            <p:ph type="title"/>
          </p:nvPr>
        </p:nvSpPr>
        <p:spPr/>
        <p:txBody>
          <a:bodyPr/>
          <a:lstStyle/>
          <a:p>
            <a:r>
              <a:rPr lang="en-US" altLang="en-US" dirty="0"/>
              <a:t>E2E Profile6: Faults Detected</a:t>
            </a:r>
            <a:endParaRPr lang="en-IN" dirty="0"/>
          </a:p>
        </p:txBody>
      </p:sp>
      <p:pic>
        <p:nvPicPr>
          <p:cNvPr id="3" name="table">
            <a:extLst>
              <a:ext uri="{FF2B5EF4-FFF2-40B4-BE49-F238E27FC236}">
                <a16:creationId xmlns:a16="http://schemas.microsoft.com/office/drawing/2014/main" id="{809AC4D7-BCCC-4DF3-AF08-6337F7237279}"/>
              </a:ext>
            </a:extLst>
          </p:cNvPr>
          <p:cNvPicPr>
            <a:picLocks noChangeAspect="1"/>
          </p:cNvPicPr>
          <p:nvPr/>
        </p:nvPicPr>
        <p:blipFill>
          <a:blip r:embed="rId2"/>
          <a:stretch>
            <a:fillRect/>
          </a:stretch>
        </p:blipFill>
        <p:spPr>
          <a:xfrm>
            <a:off x="733425" y="1208884"/>
            <a:ext cx="10725150" cy="4440232"/>
          </a:xfrm>
          <a:prstGeom prst="rect">
            <a:avLst/>
          </a:prstGeom>
        </p:spPr>
      </p:pic>
    </p:spTree>
    <p:extLst>
      <p:ext uri="{BB962C8B-B14F-4D97-AF65-F5344CB8AC3E}">
        <p14:creationId xmlns:p14="http://schemas.microsoft.com/office/powerpoint/2010/main" val="985473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64336-9BFB-4AAB-8454-CCAECD0127C0}"/>
              </a:ext>
            </a:extLst>
          </p:cNvPr>
          <p:cNvSpPr>
            <a:spLocks noGrp="1"/>
          </p:cNvSpPr>
          <p:nvPr>
            <p:ph type="title"/>
          </p:nvPr>
        </p:nvSpPr>
        <p:spPr>
          <a:xfrm>
            <a:off x="344507" y="577802"/>
            <a:ext cx="11520000" cy="369332"/>
          </a:xfrm>
        </p:spPr>
        <p:txBody>
          <a:bodyPr vert="horz" wrap="square" lIns="0" tIns="0" rIns="0" bIns="0" numCol="1" anchor="t" anchorCtr="0" compatLnSpc="1">
            <a:prstTxWarp prst="textNoShape">
              <a:avLst/>
            </a:prstTxWarp>
            <a:normAutofit/>
          </a:bodyPr>
          <a:lstStyle/>
          <a:p>
            <a:pPr fontAlgn="base">
              <a:spcAft>
                <a:spcPct val="0"/>
              </a:spcAft>
            </a:pPr>
            <a:r>
              <a:rPr lang="en-US" b="1" kern="1200" cap="small" baseline="0">
                <a:latin typeface="+mj-lt"/>
                <a:ea typeface="+mj-ea"/>
                <a:cs typeface="+mj-cs"/>
              </a:rPr>
              <a:t>WHY E2E ??</a:t>
            </a:r>
          </a:p>
        </p:txBody>
      </p:sp>
      <p:sp>
        <p:nvSpPr>
          <p:cNvPr id="4" name="TextBox 3">
            <a:extLst>
              <a:ext uri="{FF2B5EF4-FFF2-40B4-BE49-F238E27FC236}">
                <a16:creationId xmlns:a16="http://schemas.microsoft.com/office/drawing/2014/main" id="{D54A4863-E135-4E36-8CD0-F629A12F528A}"/>
              </a:ext>
            </a:extLst>
          </p:cNvPr>
          <p:cNvSpPr txBox="1"/>
          <p:nvPr/>
        </p:nvSpPr>
        <p:spPr>
          <a:xfrm>
            <a:off x="348444" y="1485305"/>
            <a:ext cx="4833156" cy="4123926"/>
          </a:xfrm>
          <a:prstGeom prst="rect">
            <a:avLst/>
          </a:prstGeom>
          <a:noFill/>
          <a:ln w="9525">
            <a:noFill/>
            <a:miter lim="800000"/>
            <a:headEnd/>
            <a:tailEnd/>
          </a:ln>
        </p:spPr>
        <p:txBody>
          <a:bodyPr vert="horz" wrap="square" lIns="0" tIns="0" rIns="0" bIns="0" numCol="1" anchor="t" anchorCtr="0" compatLnSpc="1">
            <a:prstTxWarp prst="textNoShape">
              <a:avLst/>
            </a:prstTxWarp>
            <a:normAutofit lnSpcReduction="10000"/>
          </a:bodyPr>
          <a:lstStyle/>
          <a:p>
            <a:pPr marL="285750" indent="-285750">
              <a:lnSpc>
                <a:spcPct val="100000"/>
              </a:lnSpc>
              <a:spcAft>
                <a:spcPts val="400"/>
              </a:spcAft>
              <a:buFont typeface="Wingdings" panose="05000000000000000000" pitchFamily="2" charset="2"/>
              <a:buChar char="Ø"/>
              <a:defRPr/>
            </a:pPr>
            <a:r>
              <a:rPr lang="en-US" sz="2000" dirty="0">
                <a:latin typeface="Times New Roman" panose="02020603050405020304" pitchFamily="18" charset="0"/>
                <a:cs typeface="Times New Roman" panose="02020603050405020304" pitchFamily="18" charset="0"/>
              </a:rPr>
              <a:t>End-to-end encryption (E2EE) is a method of Safe communication that prevents unintentional  corruption of data while it's transferred from one end system or device to another.</a:t>
            </a:r>
          </a:p>
          <a:p>
            <a:pPr marL="285750" indent="-285750">
              <a:spcAft>
                <a:spcPts val="400"/>
              </a:spcAft>
              <a:buFont typeface="Wingdings" panose="05000000000000000000" pitchFamily="2" charset="2"/>
              <a:buChar char="Ø"/>
              <a:defRPr/>
            </a:pPr>
            <a:r>
              <a:rPr lang="en-US" sz="2000" dirty="0">
                <a:latin typeface="Times New Roman" panose="02020603050405020304" pitchFamily="18" charset="0"/>
                <a:cs typeface="Times New Roman" panose="02020603050405020304" pitchFamily="18" charset="0"/>
              </a:rPr>
              <a:t>The E2E Protection target to mitigate the faults arising from </a:t>
            </a:r>
          </a:p>
          <a:p>
            <a:pPr marL="342900" indent="-342900" defTabSz="1219140">
              <a:spcBef>
                <a:spcPct val="20000"/>
              </a:spcBef>
              <a:buClr>
                <a:srgbClr val="0070C0"/>
              </a:buCl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Random HW faults (corrupt registers of a CAN transceiver)</a:t>
            </a:r>
          </a:p>
          <a:p>
            <a:pPr marL="342900" indent="-342900" defTabSz="1219140">
              <a:spcBef>
                <a:spcPct val="20000"/>
              </a:spcBef>
              <a:buClr>
                <a:srgbClr val="0070C0"/>
              </a:buCl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Interference (due to EMC)</a:t>
            </a:r>
          </a:p>
          <a:p>
            <a:pPr marL="342900" indent="-342900" defTabSz="1219140">
              <a:spcBef>
                <a:spcPct val="20000"/>
              </a:spcBef>
              <a:buClr>
                <a:srgbClr val="0070C0"/>
              </a:buCl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Systematic faults of the lower communication layers (RTE, IOC, COM and network stacks).</a:t>
            </a:r>
          </a:p>
        </p:txBody>
      </p:sp>
      <p:pic>
        <p:nvPicPr>
          <p:cNvPr id="8" name="Picture 7">
            <a:extLst>
              <a:ext uri="{FF2B5EF4-FFF2-40B4-BE49-F238E27FC236}">
                <a16:creationId xmlns:a16="http://schemas.microsoft.com/office/drawing/2014/main" id="{BAFFF5D5-A8D7-4B14-89C6-0B8814041C02}"/>
              </a:ext>
            </a:extLst>
          </p:cNvPr>
          <p:cNvPicPr>
            <a:picLocks noChangeAspect="1"/>
          </p:cNvPicPr>
          <p:nvPr/>
        </p:nvPicPr>
        <p:blipFill>
          <a:blip r:embed="rId2"/>
          <a:stretch>
            <a:fillRect/>
          </a:stretch>
        </p:blipFill>
        <p:spPr>
          <a:xfrm>
            <a:off x="5374116" y="947134"/>
            <a:ext cx="6469440" cy="4781271"/>
          </a:xfrm>
          <a:prstGeom prst="rect">
            <a:avLst/>
          </a:prstGeom>
          <a:noFill/>
          <a:ln w="9525">
            <a:noFill/>
            <a:miter lim="800000"/>
            <a:headEnd/>
            <a:tailEnd/>
          </a:ln>
        </p:spPr>
      </p:pic>
    </p:spTree>
    <p:extLst>
      <p:ext uri="{BB962C8B-B14F-4D97-AF65-F5344CB8AC3E}">
        <p14:creationId xmlns:p14="http://schemas.microsoft.com/office/powerpoint/2010/main" val="1743729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21697-E33B-4EC7-ACBB-943AEE40F31A}"/>
              </a:ext>
            </a:extLst>
          </p:cNvPr>
          <p:cNvSpPr>
            <a:spLocks noGrp="1"/>
          </p:cNvSpPr>
          <p:nvPr>
            <p:ph type="title"/>
          </p:nvPr>
        </p:nvSpPr>
        <p:spPr/>
        <p:txBody>
          <a:bodyPr/>
          <a:lstStyle/>
          <a:p>
            <a:r>
              <a:rPr lang="en-US" altLang="en-US" dirty="0"/>
              <a:t>E2E: Profile7</a:t>
            </a:r>
            <a:endParaRPr lang="en-IN" dirty="0"/>
          </a:p>
        </p:txBody>
      </p:sp>
      <p:pic>
        <p:nvPicPr>
          <p:cNvPr id="3" name="table">
            <a:extLst>
              <a:ext uri="{FF2B5EF4-FFF2-40B4-BE49-F238E27FC236}">
                <a16:creationId xmlns:a16="http://schemas.microsoft.com/office/drawing/2014/main" id="{012429D7-967B-4D52-B8D7-E2D97E2B6AF8}"/>
              </a:ext>
            </a:extLst>
          </p:cNvPr>
          <p:cNvPicPr>
            <a:picLocks noChangeAspect="1"/>
          </p:cNvPicPr>
          <p:nvPr/>
        </p:nvPicPr>
        <p:blipFill>
          <a:blip r:embed="rId2"/>
          <a:stretch>
            <a:fillRect/>
          </a:stretch>
        </p:blipFill>
        <p:spPr>
          <a:xfrm>
            <a:off x="678654" y="1406526"/>
            <a:ext cx="10725150" cy="1854200"/>
          </a:xfrm>
          <a:prstGeom prst="rect">
            <a:avLst/>
          </a:prstGeom>
        </p:spPr>
      </p:pic>
      <p:pic>
        <p:nvPicPr>
          <p:cNvPr id="4" name="table">
            <a:extLst>
              <a:ext uri="{FF2B5EF4-FFF2-40B4-BE49-F238E27FC236}">
                <a16:creationId xmlns:a16="http://schemas.microsoft.com/office/drawing/2014/main" id="{4D94B538-57E8-46C6-BECF-01F7516929E0}"/>
              </a:ext>
            </a:extLst>
          </p:cNvPr>
          <p:cNvPicPr>
            <a:picLocks noChangeAspect="1"/>
          </p:cNvPicPr>
          <p:nvPr/>
        </p:nvPicPr>
        <p:blipFill>
          <a:blip r:embed="rId3"/>
          <a:stretch>
            <a:fillRect/>
          </a:stretch>
        </p:blipFill>
        <p:spPr>
          <a:xfrm>
            <a:off x="721516" y="3762376"/>
            <a:ext cx="10791829" cy="1689099"/>
          </a:xfrm>
          <a:prstGeom prst="rect">
            <a:avLst/>
          </a:prstGeom>
        </p:spPr>
      </p:pic>
    </p:spTree>
    <p:extLst>
      <p:ext uri="{BB962C8B-B14F-4D97-AF65-F5344CB8AC3E}">
        <p14:creationId xmlns:p14="http://schemas.microsoft.com/office/powerpoint/2010/main" val="2431411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0E98F-1F59-489F-A9AD-9D9B5DB56C0B}"/>
              </a:ext>
            </a:extLst>
          </p:cNvPr>
          <p:cNvSpPr>
            <a:spLocks noGrp="1"/>
          </p:cNvSpPr>
          <p:nvPr>
            <p:ph type="title"/>
          </p:nvPr>
        </p:nvSpPr>
        <p:spPr/>
        <p:txBody>
          <a:bodyPr/>
          <a:lstStyle/>
          <a:p>
            <a:r>
              <a:rPr lang="en-US" altLang="en-US" dirty="0"/>
              <a:t>E2E Profile7: Faults Detected</a:t>
            </a:r>
            <a:endParaRPr lang="en-IN" dirty="0"/>
          </a:p>
        </p:txBody>
      </p:sp>
      <p:pic>
        <p:nvPicPr>
          <p:cNvPr id="3" name="table">
            <a:extLst>
              <a:ext uri="{FF2B5EF4-FFF2-40B4-BE49-F238E27FC236}">
                <a16:creationId xmlns:a16="http://schemas.microsoft.com/office/drawing/2014/main" id="{D71E42DA-C8BC-4E98-8147-A6CA34E3B564}"/>
              </a:ext>
            </a:extLst>
          </p:cNvPr>
          <p:cNvPicPr>
            <a:picLocks noChangeAspect="1"/>
          </p:cNvPicPr>
          <p:nvPr/>
        </p:nvPicPr>
        <p:blipFill>
          <a:blip r:embed="rId2"/>
          <a:stretch>
            <a:fillRect/>
          </a:stretch>
        </p:blipFill>
        <p:spPr>
          <a:xfrm>
            <a:off x="733425" y="1160464"/>
            <a:ext cx="10725150" cy="4537072"/>
          </a:xfrm>
          <a:prstGeom prst="rect">
            <a:avLst/>
          </a:prstGeom>
        </p:spPr>
      </p:pic>
    </p:spTree>
    <p:extLst>
      <p:ext uri="{BB962C8B-B14F-4D97-AF65-F5344CB8AC3E}">
        <p14:creationId xmlns:p14="http://schemas.microsoft.com/office/powerpoint/2010/main" val="20025037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FDA40-8B84-4A9B-964C-AB5EFDB94C74}"/>
              </a:ext>
            </a:extLst>
          </p:cNvPr>
          <p:cNvSpPr>
            <a:spLocks noGrp="1"/>
          </p:cNvSpPr>
          <p:nvPr>
            <p:ph type="title"/>
          </p:nvPr>
        </p:nvSpPr>
        <p:spPr/>
        <p:txBody>
          <a:bodyPr/>
          <a:lstStyle/>
          <a:p>
            <a:r>
              <a:rPr lang="en-US" dirty="0"/>
              <a:t>Limitations</a:t>
            </a:r>
            <a:endParaRPr lang="en-IN" dirty="0"/>
          </a:p>
        </p:txBody>
      </p:sp>
      <p:sp>
        <p:nvSpPr>
          <p:cNvPr id="4" name="TextBox 3">
            <a:extLst>
              <a:ext uri="{FF2B5EF4-FFF2-40B4-BE49-F238E27FC236}">
                <a16:creationId xmlns:a16="http://schemas.microsoft.com/office/drawing/2014/main" id="{2FE3AFA0-6A91-42DB-8A4A-354B96484E09}"/>
              </a:ext>
            </a:extLst>
          </p:cNvPr>
          <p:cNvSpPr txBox="1"/>
          <p:nvPr/>
        </p:nvSpPr>
        <p:spPr>
          <a:xfrm>
            <a:off x="348444" y="1502539"/>
            <a:ext cx="11041038" cy="1938992"/>
          </a:xfrm>
          <a:prstGeom prst="rect">
            <a:avLst/>
          </a:prstGeom>
          <a:noFill/>
        </p:spPr>
        <p:txBody>
          <a:bodyPr wrap="square">
            <a:spAutoFit/>
          </a:bodyPr>
          <a:lstStyle/>
          <a:p>
            <a:pPr marL="285750" indent="-285750" algn="l">
              <a:buFont typeface="Arial" panose="020B0604020202020204" pitchFamily="34" charset="0"/>
              <a:buChar char="•"/>
            </a:pPr>
            <a:r>
              <a:rPr lang="en-IN" sz="2000" b="0" i="0" u="none" strike="noStrike" baseline="0" dirty="0">
                <a:latin typeface="Times New Roman" panose="02020603050405020304" pitchFamily="18" charset="0"/>
                <a:cs typeface="Times New Roman" panose="02020603050405020304" pitchFamily="18" charset="0"/>
              </a:rPr>
              <a:t>E2E communication protection is limited to periodic or semi-periodic data communication </a:t>
            </a:r>
            <a:r>
              <a:rPr lang="en-US" sz="2000" b="0" i="0" u="none" strike="noStrike" baseline="0" dirty="0">
                <a:latin typeface="Times New Roman" panose="02020603050405020304" pitchFamily="18" charset="0"/>
                <a:cs typeface="Times New Roman" panose="02020603050405020304" pitchFamily="18" charset="0"/>
              </a:rPr>
              <a:t>paradigm, where the receiver (subscriber) has an expectancy on the regular reception of data and in case of communication loss/timeout or error, it performs an </a:t>
            </a:r>
            <a:r>
              <a:rPr lang="en-IN" sz="2000" b="0" i="0" u="none" strike="noStrike" baseline="0" dirty="0">
                <a:latin typeface="Times New Roman" panose="02020603050405020304" pitchFamily="18" charset="0"/>
                <a:cs typeface="Times New Roman" panose="02020603050405020304" pitchFamily="18" charset="0"/>
              </a:rPr>
              <a:t>error handling.</a:t>
            </a:r>
          </a:p>
          <a:p>
            <a:pPr marL="285750" indent="-285750" algn="l">
              <a:buFont typeface="Arial" panose="020B0604020202020204" pitchFamily="34" charset="0"/>
              <a:buChar char="•"/>
            </a:pPr>
            <a:r>
              <a:rPr lang="en-US" sz="2000" b="0" i="0" u="none" strike="noStrike" baseline="0" dirty="0">
                <a:latin typeface="Times New Roman" panose="02020603050405020304" pitchFamily="18" charset="0"/>
                <a:cs typeface="Times New Roman" panose="02020603050405020304" pitchFamily="18" charset="0"/>
              </a:rPr>
              <a:t>This means, a protection of client-server (methods) as well as non-periodic data communication (</a:t>
            </a:r>
            <a:r>
              <a:rPr lang="en-US" sz="2000" dirty="0">
                <a:latin typeface="Times New Roman" panose="02020603050405020304" pitchFamily="18" charset="0"/>
                <a:cs typeface="Times New Roman" panose="02020603050405020304" pitchFamily="18" charset="0"/>
              </a:rPr>
              <a:t>E</a:t>
            </a:r>
            <a:r>
              <a:rPr lang="en-US" sz="2000" b="0" i="0" u="none" strike="noStrike" baseline="0" dirty="0">
                <a:latin typeface="Times New Roman" panose="02020603050405020304" pitchFamily="18" charset="0"/>
                <a:cs typeface="Times New Roman" panose="02020603050405020304" pitchFamily="18" charset="0"/>
              </a:rPr>
              <a:t>.g. transmission only on occurrence of a specific event) are not supported </a:t>
            </a:r>
            <a:r>
              <a:rPr lang="en-IN" sz="2000" dirty="0">
                <a:latin typeface="Times New Roman" panose="02020603050405020304" pitchFamily="18" charset="0"/>
                <a:cs typeface="Times New Roman" panose="02020603050405020304" pitchFamily="18" charset="0"/>
              </a:rPr>
              <a:t>b</a:t>
            </a:r>
            <a:r>
              <a:rPr lang="en-IN" sz="2000" b="0" i="0" u="none" strike="noStrike" baseline="0" dirty="0">
                <a:latin typeface="Times New Roman" panose="02020603050405020304" pitchFamily="18" charset="0"/>
                <a:cs typeface="Times New Roman" panose="02020603050405020304" pitchFamily="18" charset="0"/>
              </a:rPr>
              <a:t>y E2E communication protection.</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34396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8681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7A0716-3DCE-497F-8E0C-8B3E4B5372E8}"/>
              </a:ext>
            </a:extLst>
          </p:cNvPr>
          <p:cNvSpPr/>
          <p:nvPr/>
        </p:nvSpPr>
        <p:spPr>
          <a:xfrm>
            <a:off x="1233055" y="877527"/>
            <a:ext cx="1769918" cy="98425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en-US" dirty="0">
                <a:solidFill>
                  <a:schemeClr val="tx1"/>
                </a:solidFill>
              </a:rPr>
              <a:t>Transmitter</a:t>
            </a:r>
          </a:p>
        </p:txBody>
      </p:sp>
      <p:sp>
        <p:nvSpPr>
          <p:cNvPr id="5" name="Rectangle 4">
            <a:extLst>
              <a:ext uri="{FF2B5EF4-FFF2-40B4-BE49-F238E27FC236}">
                <a16:creationId xmlns:a16="http://schemas.microsoft.com/office/drawing/2014/main" id="{3FD5E7FF-97F4-486C-8188-9EC9ABD0DA44}"/>
              </a:ext>
            </a:extLst>
          </p:cNvPr>
          <p:cNvSpPr/>
          <p:nvPr/>
        </p:nvSpPr>
        <p:spPr>
          <a:xfrm>
            <a:off x="5147686" y="1122002"/>
            <a:ext cx="1566862" cy="4953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en-US" dirty="0">
                <a:solidFill>
                  <a:schemeClr val="tx1"/>
                </a:solidFill>
              </a:rPr>
              <a:t>E2E</a:t>
            </a:r>
          </a:p>
        </p:txBody>
      </p:sp>
      <p:cxnSp>
        <p:nvCxnSpPr>
          <p:cNvPr id="6" name="Straight Arrow Connector 5">
            <a:extLst>
              <a:ext uri="{FF2B5EF4-FFF2-40B4-BE49-F238E27FC236}">
                <a16:creationId xmlns:a16="http://schemas.microsoft.com/office/drawing/2014/main" id="{FA0D1C63-27D4-46B0-9A2E-75E8DCA90FA8}"/>
              </a:ext>
            </a:extLst>
          </p:cNvPr>
          <p:cNvCxnSpPr>
            <a:cxnSpLocks/>
            <a:stCxn id="4" idx="3"/>
            <a:endCxn id="5" idx="1"/>
          </p:cNvCxnSpPr>
          <p:nvPr/>
        </p:nvCxnSpPr>
        <p:spPr>
          <a:xfrm>
            <a:off x="3002973" y="1369652"/>
            <a:ext cx="21447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F44A3C7-EF5F-4949-8546-3E4D2156FAC4}"/>
              </a:ext>
            </a:extLst>
          </p:cNvPr>
          <p:cNvSpPr/>
          <p:nvPr/>
        </p:nvSpPr>
        <p:spPr>
          <a:xfrm>
            <a:off x="3439536" y="999764"/>
            <a:ext cx="1392237" cy="28733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en-US" dirty="0">
                <a:solidFill>
                  <a:schemeClr val="tx1"/>
                </a:solidFill>
              </a:rPr>
              <a:t>Data</a:t>
            </a:r>
          </a:p>
        </p:txBody>
      </p:sp>
      <p:sp>
        <p:nvSpPr>
          <p:cNvPr id="8" name="Rectangle 7">
            <a:extLst>
              <a:ext uri="{FF2B5EF4-FFF2-40B4-BE49-F238E27FC236}">
                <a16:creationId xmlns:a16="http://schemas.microsoft.com/office/drawing/2014/main" id="{DC0F21C1-A18D-4043-9732-F57C0A649EB0}"/>
              </a:ext>
            </a:extLst>
          </p:cNvPr>
          <p:cNvSpPr/>
          <p:nvPr/>
        </p:nvSpPr>
        <p:spPr>
          <a:xfrm>
            <a:off x="7395586" y="1226777"/>
            <a:ext cx="1393825" cy="28733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en-US" dirty="0">
                <a:solidFill>
                  <a:schemeClr val="tx1"/>
                </a:solidFill>
              </a:rPr>
              <a:t>Data</a:t>
            </a:r>
          </a:p>
        </p:txBody>
      </p:sp>
      <p:sp>
        <p:nvSpPr>
          <p:cNvPr id="9" name="Rectangle 8">
            <a:extLst>
              <a:ext uri="{FF2B5EF4-FFF2-40B4-BE49-F238E27FC236}">
                <a16:creationId xmlns:a16="http://schemas.microsoft.com/office/drawing/2014/main" id="{F525B8F2-3867-4C95-8FD7-7C12CA683A2E}"/>
              </a:ext>
            </a:extLst>
          </p:cNvPr>
          <p:cNvSpPr/>
          <p:nvPr/>
        </p:nvSpPr>
        <p:spPr>
          <a:xfrm>
            <a:off x="8789411" y="1226777"/>
            <a:ext cx="935037" cy="28733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en-US" sz="1400" dirty="0">
                <a:solidFill>
                  <a:schemeClr val="tx1"/>
                </a:solidFill>
              </a:rPr>
              <a:t>Header TX</a:t>
            </a:r>
          </a:p>
        </p:txBody>
      </p:sp>
      <p:grpSp>
        <p:nvGrpSpPr>
          <p:cNvPr id="10" name="Group 9">
            <a:extLst>
              <a:ext uri="{FF2B5EF4-FFF2-40B4-BE49-F238E27FC236}">
                <a16:creationId xmlns:a16="http://schemas.microsoft.com/office/drawing/2014/main" id="{A98329AF-5546-4318-B807-9DBAAC9C092F}"/>
              </a:ext>
            </a:extLst>
          </p:cNvPr>
          <p:cNvGrpSpPr>
            <a:grpSpLocks/>
          </p:cNvGrpSpPr>
          <p:nvPr/>
        </p:nvGrpSpPr>
        <p:grpSpPr bwMode="auto">
          <a:xfrm>
            <a:off x="5841426" y="2738077"/>
            <a:ext cx="1624014" cy="287337"/>
            <a:chOff x="4629701" y="3160503"/>
            <a:chExt cx="1623750" cy="287383"/>
          </a:xfrm>
        </p:grpSpPr>
        <p:sp>
          <p:nvSpPr>
            <p:cNvPr id="38" name="Rectangle 37">
              <a:extLst>
                <a:ext uri="{FF2B5EF4-FFF2-40B4-BE49-F238E27FC236}">
                  <a16:creationId xmlns:a16="http://schemas.microsoft.com/office/drawing/2014/main" id="{25B585E1-D3C8-4ED2-BB16-C6D26AD40119}"/>
                </a:ext>
              </a:extLst>
            </p:cNvPr>
            <p:cNvSpPr/>
            <p:nvPr/>
          </p:nvSpPr>
          <p:spPr>
            <a:xfrm>
              <a:off x="4629701" y="3160503"/>
              <a:ext cx="812668" cy="28738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en-US" dirty="0">
                  <a:solidFill>
                    <a:schemeClr val="tx1"/>
                  </a:solidFill>
                </a:rPr>
                <a:t>CRC</a:t>
              </a:r>
            </a:p>
          </p:txBody>
        </p:sp>
        <p:sp>
          <p:nvSpPr>
            <p:cNvPr id="39" name="Rectangle 38">
              <a:extLst>
                <a:ext uri="{FF2B5EF4-FFF2-40B4-BE49-F238E27FC236}">
                  <a16:creationId xmlns:a16="http://schemas.microsoft.com/office/drawing/2014/main" id="{5786935A-4BCE-4E93-8EFC-89FFF1602696}"/>
                </a:ext>
              </a:extLst>
            </p:cNvPr>
            <p:cNvSpPr/>
            <p:nvPr/>
          </p:nvSpPr>
          <p:spPr>
            <a:xfrm>
              <a:off x="5442369" y="3160503"/>
              <a:ext cx="811082" cy="28738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en-US" dirty="0">
                  <a:solidFill>
                    <a:schemeClr val="tx1"/>
                  </a:solidFill>
                </a:rPr>
                <a:t>SQC</a:t>
              </a:r>
            </a:p>
          </p:txBody>
        </p:sp>
      </p:grpSp>
      <p:sp>
        <p:nvSpPr>
          <p:cNvPr id="11" name="Rectangle 10">
            <a:extLst>
              <a:ext uri="{FF2B5EF4-FFF2-40B4-BE49-F238E27FC236}">
                <a16:creationId xmlns:a16="http://schemas.microsoft.com/office/drawing/2014/main" id="{13457C29-B3A6-44B8-A4D7-9ECE6ECA07F6}"/>
              </a:ext>
            </a:extLst>
          </p:cNvPr>
          <p:cNvSpPr/>
          <p:nvPr/>
        </p:nvSpPr>
        <p:spPr>
          <a:xfrm>
            <a:off x="3002973" y="2738077"/>
            <a:ext cx="1443038" cy="3143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en-US" dirty="0">
                <a:solidFill>
                  <a:schemeClr val="tx1"/>
                </a:solidFill>
              </a:rPr>
              <a:t>Header</a:t>
            </a:r>
          </a:p>
        </p:txBody>
      </p:sp>
      <p:grpSp>
        <p:nvGrpSpPr>
          <p:cNvPr id="12" name="Group 11">
            <a:extLst>
              <a:ext uri="{FF2B5EF4-FFF2-40B4-BE49-F238E27FC236}">
                <a16:creationId xmlns:a16="http://schemas.microsoft.com/office/drawing/2014/main" id="{378A12DA-14AC-4C4F-BFBF-A6781C6B2D07}"/>
              </a:ext>
            </a:extLst>
          </p:cNvPr>
          <p:cNvGrpSpPr>
            <a:grpSpLocks/>
          </p:cNvGrpSpPr>
          <p:nvPr/>
        </p:nvGrpSpPr>
        <p:grpSpPr bwMode="auto">
          <a:xfrm>
            <a:off x="4831773" y="2898441"/>
            <a:ext cx="434975" cy="143692"/>
            <a:chOff x="4127863" y="2796849"/>
            <a:chExt cx="435172" cy="143692"/>
          </a:xfrm>
        </p:grpSpPr>
        <p:cxnSp>
          <p:nvCxnSpPr>
            <p:cNvPr id="36" name="Straight Connector 35">
              <a:extLst>
                <a:ext uri="{FF2B5EF4-FFF2-40B4-BE49-F238E27FC236}">
                  <a16:creationId xmlns:a16="http://schemas.microsoft.com/office/drawing/2014/main" id="{03357F5E-4791-4C20-8436-E3AEB0961E66}"/>
                </a:ext>
              </a:extLst>
            </p:cNvPr>
            <p:cNvCxnSpPr/>
            <p:nvPr/>
          </p:nvCxnSpPr>
          <p:spPr>
            <a:xfrm>
              <a:off x="4127863" y="2796849"/>
              <a:ext cx="435172"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57C474D-E8CE-4268-966A-26FE27D0606F}"/>
                </a:ext>
              </a:extLst>
            </p:cNvPr>
            <p:cNvCxnSpPr/>
            <p:nvPr/>
          </p:nvCxnSpPr>
          <p:spPr>
            <a:xfrm>
              <a:off x="4127863" y="2940541"/>
              <a:ext cx="435172" cy="0"/>
            </a:xfrm>
            <a:prstGeom prst="line">
              <a:avLst/>
            </a:prstGeom>
            <a:ln w="34925"/>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F54EAA92-1712-47C3-BA57-CAC98F8B1695}"/>
              </a:ext>
            </a:extLst>
          </p:cNvPr>
          <p:cNvSpPr/>
          <p:nvPr/>
        </p:nvSpPr>
        <p:spPr>
          <a:xfrm>
            <a:off x="1436111" y="3642952"/>
            <a:ext cx="1566862" cy="98425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en-US" dirty="0">
                <a:solidFill>
                  <a:schemeClr val="tx1"/>
                </a:solidFill>
              </a:rPr>
              <a:t>Receiver</a:t>
            </a:r>
          </a:p>
        </p:txBody>
      </p:sp>
      <p:sp>
        <p:nvSpPr>
          <p:cNvPr id="14" name="Rectangle 13">
            <a:extLst>
              <a:ext uri="{FF2B5EF4-FFF2-40B4-BE49-F238E27FC236}">
                <a16:creationId xmlns:a16="http://schemas.microsoft.com/office/drawing/2014/main" id="{A84E6C6D-0AA1-4A8E-AEA6-334B5D108F6B}"/>
              </a:ext>
            </a:extLst>
          </p:cNvPr>
          <p:cNvSpPr/>
          <p:nvPr/>
        </p:nvSpPr>
        <p:spPr>
          <a:xfrm>
            <a:off x="3210936" y="3773127"/>
            <a:ext cx="1392237" cy="28733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en-US" dirty="0">
                <a:solidFill>
                  <a:schemeClr val="tx1"/>
                </a:solidFill>
              </a:rPr>
              <a:t>Data</a:t>
            </a:r>
          </a:p>
        </p:txBody>
      </p:sp>
      <p:sp>
        <p:nvSpPr>
          <p:cNvPr id="15" name="Rectangle 14">
            <a:extLst>
              <a:ext uri="{FF2B5EF4-FFF2-40B4-BE49-F238E27FC236}">
                <a16:creationId xmlns:a16="http://schemas.microsoft.com/office/drawing/2014/main" id="{9BB585D6-070A-4F01-A2BB-ACD7050A81C2}"/>
              </a:ext>
            </a:extLst>
          </p:cNvPr>
          <p:cNvSpPr/>
          <p:nvPr/>
        </p:nvSpPr>
        <p:spPr>
          <a:xfrm>
            <a:off x="4622223" y="3773127"/>
            <a:ext cx="935038" cy="28733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en-US" sz="1400" dirty="0">
                <a:solidFill>
                  <a:schemeClr val="tx1"/>
                </a:solidFill>
              </a:rPr>
              <a:t>Header TX</a:t>
            </a:r>
          </a:p>
        </p:txBody>
      </p:sp>
      <p:sp>
        <p:nvSpPr>
          <p:cNvPr id="16" name="Rectangle 15">
            <a:extLst>
              <a:ext uri="{FF2B5EF4-FFF2-40B4-BE49-F238E27FC236}">
                <a16:creationId xmlns:a16="http://schemas.microsoft.com/office/drawing/2014/main" id="{83AC47A2-D767-43C9-B8EC-03A2BC7A0B93}"/>
              </a:ext>
            </a:extLst>
          </p:cNvPr>
          <p:cNvSpPr/>
          <p:nvPr/>
        </p:nvSpPr>
        <p:spPr>
          <a:xfrm>
            <a:off x="6476423" y="3884252"/>
            <a:ext cx="1568450" cy="49688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en-US" dirty="0">
                <a:solidFill>
                  <a:schemeClr val="tx1"/>
                </a:solidFill>
              </a:rPr>
              <a:t>E2E</a:t>
            </a:r>
          </a:p>
        </p:txBody>
      </p:sp>
      <p:cxnSp>
        <p:nvCxnSpPr>
          <p:cNvPr id="17" name="Straight Arrow Connector 16">
            <a:extLst>
              <a:ext uri="{FF2B5EF4-FFF2-40B4-BE49-F238E27FC236}">
                <a16:creationId xmlns:a16="http://schemas.microsoft.com/office/drawing/2014/main" id="{165D376A-F6C5-4161-8332-44D9E04C73E8}"/>
              </a:ext>
            </a:extLst>
          </p:cNvPr>
          <p:cNvCxnSpPr>
            <a:stCxn id="13" idx="3"/>
            <a:endCxn id="16" idx="1"/>
          </p:cNvCxnSpPr>
          <p:nvPr/>
        </p:nvCxnSpPr>
        <p:spPr>
          <a:xfrm flipV="1">
            <a:off x="3002973" y="4131902"/>
            <a:ext cx="3473450" cy="3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417750A-1205-4418-8FC3-3511B0E881A1}"/>
              </a:ext>
            </a:extLst>
          </p:cNvPr>
          <p:cNvSpPr/>
          <p:nvPr/>
        </p:nvSpPr>
        <p:spPr>
          <a:xfrm>
            <a:off x="8695748" y="3992202"/>
            <a:ext cx="935038" cy="28733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en-US" sz="1200" dirty="0">
                <a:solidFill>
                  <a:schemeClr val="tx1"/>
                </a:solidFill>
              </a:rPr>
              <a:t>Header RX</a:t>
            </a:r>
          </a:p>
        </p:txBody>
      </p:sp>
      <p:sp>
        <p:nvSpPr>
          <p:cNvPr id="19" name="Rectangle 18">
            <a:extLst>
              <a:ext uri="{FF2B5EF4-FFF2-40B4-BE49-F238E27FC236}">
                <a16:creationId xmlns:a16="http://schemas.microsoft.com/office/drawing/2014/main" id="{EBED54CA-2AE9-40EF-8574-803D50B403B8}"/>
              </a:ext>
            </a:extLst>
          </p:cNvPr>
          <p:cNvSpPr/>
          <p:nvPr/>
        </p:nvSpPr>
        <p:spPr>
          <a:xfrm>
            <a:off x="10583286" y="3977914"/>
            <a:ext cx="935037" cy="28733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en-US" sz="1200" dirty="0">
                <a:solidFill>
                  <a:schemeClr val="tx1"/>
                </a:solidFill>
              </a:rPr>
              <a:t>Header TX</a:t>
            </a:r>
          </a:p>
        </p:txBody>
      </p:sp>
      <p:grpSp>
        <p:nvGrpSpPr>
          <p:cNvPr id="20" name="Group 19">
            <a:extLst>
              <a:ext uri="{FF2B5EF4-FFF2-40B4-BE49-F238E27FC236}">
                <a16:creationId xmlns:a16="http://schemas.microsoft.com/office/drawing/2014/main" id="{2B0DBAD7-5833-4B4B-B838-F20172678741}"/>
              </a:ext>
            </a:extLst>
          </p:cNvPr>
          <p:cNvGrpSpPr>
            <a:grpSpLocks/>
          </p:cNvGrpSpPr>
          <p:nvPr/>
        </p:nvGrpSpPr>
        <p:grpSpPr bwMode="auto">
          <a:xfrm>
            <a:off x="9791917" y="4060056"/>
            <a:ext cx="315912" cy="143692"/>
            <a:chOff x="4127863" y="2796849"/>
            <a:chExt cx="435172" cy="143692"/>
          </a:xfrm>
        </p:grpSpPr>
        <p:cxnSp>
          <p:nvCxnSpPr>
            <p:cNvPr id="34" name="Straight Connector 33">
              <a:extLst>
                <a:ext uri="{FF2B5EF4-FFF2-40B4-BE49-F238E27FC236}">
                  <a16:creationId xmlns:a16="http://schemas.microsoft.com/office/drawing/2014/main" id="{1868D6DE-E3F6-4A48-BDA5-A5D578507234}"/>
                </a:ext>
              </a:extLst>
            </p:cNvPr>
            <p:cNvCxnSpPr/>
            <p:nvPr/>
          </p:nvCxnSpPr>
          <p:spPr>
            <a:xfrm>
              <a:off x="4127863" y="2796849"/>
              <a:ext cx="435172"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DB65361-3A3E-41A0-BD43-1F10979C9532}"/>
                </a:ext>
              </a:extLst>
            </p:cNvPr>
            <p:cNvCxnSpPr/>
            <p:nvPr/>
          </p:nvCxnSpPr>
          <p:spPr>
            <a:xfrm>
              <a:off x="4127863" y="2940541"/>
              <a:ext cx="435172" cy="0"/>
            </a:xfrm>
            <a:prstGeom prst="line">
              <a:avLst/>
            </a:prstGeom>
            <a:ln w="34925"/>
          </p:spPr>
          <p:style>
            <a:lnRef idx="1">
              <a:schemeClr val="accent1"/>
            </a:lnRef>
            <a:fillRef idx="0">
              <a:schemeClr val="accent1"/>
            </a:fillRef>
            <a:effectRef idx="0">
              <a:schemeClr val="accent1"/>
            </a:effectRef>
            <a:fontRef idx="minor">
              <a:schemeClr val="tx1"/>
            </a:fontRef>
          </p:style>
        </p:cxnSp>
      </p:grpSp>
      <p:sp>
        <p:nvSpPr>
          <p:cNvPr id="21" name="TextBox 90">
            <a:extLst>
              <a:ext uri="{FF2B5EF4-FFF2-40B4-BE49-F238E27FC236}">
                <a16:creationId xmlns:a16="http://schemas.microsoft.com/office/drawing/2014/main" id="{96014090-022D-4BC4-BA8E-BB0EC4CC939B}"/>
              </a:ext>
            </a:extLst>
          </p:cNvPr>
          <p:cNvSpPr txBox="1">
            <a:spLocks noChangeArrowheads="1"/>
          </p:cNvSpPr>
          <p:nvPr/>
        </p:nvSpPr>
        <p:spPr bwMode="auto">
          <a:xfrm>
            <a:off x="10130848" y="3916002"/>
            <a:ext cx="352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de-DE"/>
            </a:defPPr>
            <a:lvl1pPr algn="l" rtl="0" eaLnBrk="0" fontAlgn="base" hangingPunct="0">
              <a:spcBef>
                <a:spcPct val="0"/>
              </a:spcBef>
              <a:spcAft>
                <a:spcPct val="0"/>
              </a:spcAft>
              <a:defRPr kern="1200">
                <a:solidFill>
                  <a:schemeClr val="tx1"/>
                </a:solidFill>
                <a:latin typeface="CorpoS" pitchFamily="2"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orpoS" pitchFamily="2"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orpoS" pitchFamily="2"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orpoS" pitchFamily="2"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orpoS" pitchFamily="2" charset="0"/>
                <a:ea typeface="+mn-ea"/>
                <a:cs typeface="Arial" panose="020B0604020202020204" pitchFamily="34" charset="0"/>
              </a:defRPr>
            </a:lvl5pPr>
            <a:lvl6pPr marL="2286000" algn="l" defTabSz="914400" rtl="0" eaLnBrk="1" latinLnBrk="0" hangingPunct="1">
              <a:defRPr kern="1200">
                <a:solidFill>
                  <a:schemeClr val="tx1"/>
                </a:solidFill>
                <a:latin typeface="CorpoS" pitchFamily="2" charset="0"/>
                <a:ea typeface="+mn-ea"/>
                <a:cs typeface="Arial" panose="020B0604020202020204" pitchFamily="34" charset="0"/>
              </a:defRPr>
            </a:lvl6pPr>
            <a:lvl7pPr marL="2743200" algn="l" defTabSz="914400" rtl="0" eaLnBrk="1" latinLnBrk="0" hangingPunct="1">
              <a:defRPr kern="1200">
                <a:solidFill>
                  <a:schemeClr val="tx1"/>
                </a:solidFill>
                <a:latin typeface="CorpoS" pitchFamily="2" charset="0"/>
                <a:ea typeface="+mn-ea"/>
                <a:cs typeface="Arial" panose="020B0604020202020204" pitchFamily="34" charset="0"/>
              </a:defRPr>
            </a:lvl7pPr>
            <a:lvl8pPr marL="3200400" algn="l" defTabSz="914400" rtl="0" eaLnBrk="1" latinLnBrk="0" hangingPunct="1">
              <a:defRPr kern="1200">
                <a:solidFill>
                  <a:schemeClr val="tx1"/>
                </a:solidFill>
                <a:latin typeface="CorpoS" pitchFamily="2" charset="0"/>
                <a:ea typeface="+mn-ea"/>
                <a:cs typeface="Arial" panose="020B0604020202020204" pitchFamily="34" charset="0"/>
              </a:defRPr>
            </a:lvl8pPr>
            <a:lvl9pPr marL="3657600" algn="l" defTabSz="914400" rtl="0" eaLnBrk="1" latinLnBrk="0" hangingPunct="1">
              <a:defRPr kern="1200">
                <a:solidFill>
                  <a:schemeClr val="tx1"/>
                </a:solidFill>
                <a:latin typeface="CorpoS" pitchFamily="2" charset="0"/>
                <a:ea typeface="+mn-ea"/>
                <a:cs typeface="Arial" panose="020B0604020202020204" pitchFamily="34" charset="0"/>
              </a:defRPr>
            </a:lvl9pPr>
          </a:lstStyle>
          <a:p>
            <a:r>
              <a:rPr lang="en-US" altLang="en-US"/>
              <a:t>?</a:t>
            </a:r>
          </a:p>
        </p:txBody>
      </p:sp>
      <p:sp>
        <p:nvSpPr>
          <p:cNvPr id="22" name="Right Arrow 91">
            <a:extLst>
              <a:ext uri="{FF2B5EF4-FFF2-40B4-BE49-F238E27FC236}">
                <a16:creationId xmlns:a16="http://schemas.microsoft.com/office/drawing/2014/main" id="{691149AB-27F7-47C6-8437-EA5E01E2F4F8}"/>
              </a:ext>
            </a:extLst>
          </p:cNvPr>
          <p:cNvSpPr/>
          <p:nvPr/>
        </p:nvSpPr>
        <p:spPr>
          <a:xfrm>
            <a:off x="8135361" y="4092214"/>
            <a:ext cx="450850" cy="857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a:p>
        </p:txBody>
      </p:sp>
      <p:cxnSp>
        <p:nvCxnSpPr>
          <p:cNvPr id="23" name="Elbow Connector 95">
            <a:extLst>
              <a:ext uri="{FF2B5EF4-FFF2-40B4-BE49-F238E27FC236}">
                <a16:creationId xmlns:a16="http://schemas.microsoft.com/office/drawing/2014/main" id="{0439D058-FDED-40AC-8575-E221ACFE9D61}"/>
              </a:ext>
            </a:extLst>
          </p:cNvPr>
          <p:cNvCxnSpPr>
            <a:stCxn id="16" idx="0"/>
            <a:endCxn id="18" idx="0"/>
          </p:cNvCxnSpPr>
          <p:nvPr/>
        </p:nvCxnSpPr>
        <p:spPr>
          <a:xfrm rot="16200000" flipH="1">
            <a:off x="8157586" y="2987314"/>
            <a:ext cx="107950" cy="1901825"/>
          </a:xfrm>
          <a:prstGeom prst="bentConnector3">
            <a:avLst>
              <a:gd name="adj1" fmla="val -2125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99">
            <a:extLst>
              <a:ext uri="{FF2B5EF4-FFF2-40B4-BE49-F238E27FC236}">
                <a16:creationId xmlns:a16="http://schemas.microsoft.com/office/drawing/2014/main" id="{BA6B5EE3-3B70-4553-8F52-230A57C80F98}"/>
              </a:ext>
            </a:extLst>
          </p:cNvPr>
          <p:cNvCxnSpPr>
            <a:stCxn id="15" idx="0"/>
            <a:endCxn id="19" idx="0"/>
          </p:cNvCxnSpPr>
          <p:nvPr/>
        </p:nvCxnSpPr>
        <p:spPr>
          <a:xfrm rot="16200000" flipH="1">
            <a:off x="7967880" y="895783"/>
            <a:ext cx="204787" cy="5959475"/>
          </a:xfrm>
          <a:prstGeom prst="bentConnector3">
            <a:avLst>
              <a:gd name="adj1" fmla="val -111404"/>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103">
            <a:extLst>
              <a:ext uri="{FF2B5EF4-FFF2-40B4-BE49-F238E27FC236}">
                <a16:creationId xmlns:a16="http://schemas.microsoft.com/office/drawing/2014/main" id="{B5864F16-99D6-4D78-86FA-43261B98FC59}"/>
              </a:ext>
            </a:extLst>
          </p:cNvPr>
          <p:cNvSpPr txBox="1">
            <a:spLocks noChangeArrowheads="1"/>
          </p:cNvSpPr>
          <p:nvPr/>
        </p:nvSpPr>
        <p:spPr bwMode="auto">
          <a:xfrm>
            <a:off x="7697211" y="4624027"/>
            <a:ext cx="442912"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de-DE"/>
            </a:defPPr>
            <a:lvl1pPr algn="l" rtl="0" eaLnBrk="0" fontAlgn="base" hangingPunct="0">
              <a:spcBef>
                <a:spcPct val="0"/>
              </a:spcBef>
              <a:spcAft>
                <a:spcPct val="0"/>
              </a:spcAft>
              <a:defRPr kern="1200">
                <a:solidFill>
                  <a:schemeClr val="tx1"/>
                </a:solidFill>
                <a:latin typeface="CorpoS" pitchFamily="2"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orpoS" pitchFamily="2"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orpoS" pitchFamily="2"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orpoS" pitchFamily="2"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orpoS" pitchFamily="2" charset="0"/>
                <a:ea typeface="+mn-ea"/>
                <a:cs typeface="Arial" panose="020B0604020202020204" pitchFamily="34" charset="0"/>
              </a:defRPr>
            </a:lvl5pPr>
            <a:lvl6pPr marL="2286000" algn="l" defTabSz="914400" rtl="0" eaLnBrk="1" latinLnBrk="0" hangingPunct="1">
              <a:defRPr kern="1200">
                <a:solidFill>
                  <a:schemeClr val="tx1"/>
                </a:solidFill>
                <a:latin typeface="CorpoS" pitchFamily="2" charset="0"/>
                <a:ea typeface="+mn-ea"/>
                <a:cs typeface="Arial" panose="020B0604020202020204" pitchFamily="34" charset="0"/>
              </a:defRPr>
            </a:lvl6pPr>
            <a:lvl7pPr marL="2743200" algn="l" defTabSz="914400" rtl="0" eaLnBrk="1" latinLnBrk="0" hangingPunct="1">
              <a:defRPr kern="1200">
                <a:solidFill>
                  <a:schemeClr val="tx1"/>
                </a:solidFill>
                <a:latin typeface="CorpoS" pitchFamily="2" charset="0"/>
                <a:ea typeface="+mn-ea"/>
                <a:cs typeface="Arial" panose="020B0604020202020204" pitchFamily="34" charset="0"/>
              </a:defRPr>
            </a:lvl7pPr>
            <a:lvl8pPr marL="3200400" algn="l" defTabSz="914400" rtl="0" eaLnBrk="1" latinLnBrk="0" hangingPunct="1">
              <a:defRPr kern="1200">
                <a:solidFill>
                  <a:schemeClr val="tx1"/>
                </a:solidFill>
                <a:latin typeface="CorpoS" pitchFamily="2" charset="0"/>
                <a:ea typeface="+mn-ea"/>
                <a:cs typeface="Arial" panose="020B0604020202020204" pitchFamily="34" charset="0"/>
              </a:defRPr>
            </a:lvl8pPr>
            <a:lvl9pPr marL="3657600" algn="l" defTabSz="914400" rtl="0" eaLnBrk="1" latinLnBrk="0" hangingPunct="1">
              <a:defRPr kern="1200">
                <a:solidFill>
                  <a:schemeClr val="tx1"/>
                </a:solidFill>
                <a:latin typeface="CorpoS" pitchFamily="2" charset="0"/>
                <a:ea typeface="+mn-ea"/>
                <a:cs typeface="Arial" panose="020B0604020202020204" pitchFamily="34" charset="0"/>
              </a:defRPr>
            </a:lvl9pPr>
          </a:lstStyle>
          <a:p>
            <a:r>
              <a:rPr lang="en-US" altLang="en-US" sz="1000"/>
              <a:t>YES</a:t>
            </a:r>
          </a:p>
        </p:txBody>
      </p:sp>
      <p:sp>
        <p:nvSpPr>
          <p:cNvPr id="26" name="Rectangle 25">
            <a:extLst>
              <a:ext uri="{FF2B5EF4-FFF2-40B4-BE49-F238E27FC236}">
                <a16:creationId xmlns:a16="http://schemas.microsoft.com/office/drawing/2014/main" id="{EF021B56-683C-42B1-9105-1D423A35EF3F}"/>
              </a:ext>
            </a:extLst>
          </p:cNvPr>
          <p:cNvSpPr/>
          <p:nvPr/>
        </p:nvSpPr>
        <p:spPr>
          <a:xfrm>
            <a:off x="8216323" y="4914539"/>
            <a:ext cx="1414463" cy="67468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en-US" dirty="0">
                <a:solidFill>
                  <a:schemeClr val="tx1"/>
                </a:solidFill>
              </a:rPr>
              <a:t>Next Module</a:t>
            </a:r>
          </a:p>
        </p:txBody>
      </p:sp>
      <p:pic>
        <p:nvPicPr>
          <p:cNvPr id="27" name="Picture 26">
            <a:extLst>
              <a:ext uri="{FF2B5EF4-FFF2-40B4-BE49-F238E27FC236}">
                <a16:creationId xmlns:a16="http://schemas.microsoft.com/office/drawing/2014/main" id="{5C699DFB-2ED9-4075-A7DC-AB43A68A950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90511" y="5059002"/>
            <a:ext cx="1039812"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7">
            <a:extLst>
              <a:ext uri="{FF2B5EF4-FFF2-40B4-BE49-F238E27FC236}">
                <a16:creationId xmlns:a16="http://schemas.microsoft.com/office/drawing/2014/main" id="{F456CCA1-7FFB-4BF2-B705-E47BD175F051}"/>
              </a:ext>
            </a:extLst>
          </p:cNvPr>
          <p:cNvSpPr/>
          <p:nvPr/>
        </p:nvSpPr>
        <p:spPr>
          <a:xfrm>
            <a:off x="5127048" y="5606689"/>
            <a:ext cx="568325" cy="17303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en-US" sz="1200" dirty="0">
                <a:solidFill>
                  <a:schemeClr val="tx1"/>
                </a:solidFill>
              </a:rPr>
              <a:t>Data</a:t>
            </a:r>
          </a:p>
        </p:txBody>
      </p:sp>
      <p:cxnSp>
        <p:nvCxnSpPr>
          <p:cNvPr id="29" name="Elbow Connector 110">
            <a:extLst>
              <a:ext uri="{FF2B5EF4-FFF2-40B4-BE49-F238E27FC236}">
                <a16:creationId xmlns:a16="http://schemas.microsoft.com/office/drawing/2014/main" id="{5A54AE78-A2E1-43C2-96A5-C995401B8B4D}"/>
              </a:ext>
            </a:extLst>
          </p:cNvPr>
          <p:cNvCxnSpPr/>
          <p:nvPr/>
        </p:nvCxnSpPr>
        <p:spPr>
          <a:xfrm rot="16200000" flipH="1">
            <a:off x="7825798" y="3815989"/>
            <a:ext cx="533400" cy="1663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112">
            <a:extLst>
              <a:ext uri="{FF2B5EF4-FFF2-40B4-BE49-F238E27FC236}">
                <a16:creationId xmlns:a16="http://schemas.microsoft.com/office/drawing/2014/main" id="{DFB265DD-4413-4147-8D9A-3898212F9483}"/>
              </a:ext>
            </a:extLst>
          </p:cNvPr>
          <p:cNvCxnSpPr/>
          <p:nvPr/>
        </p:nvCxnSpPr>
        <p:spPr>
          <a:xfrm rot="5400000">
            <a:off x="5983505" y="3804083"/>
            <a:ext cx="679450" cy="1849437"/>
          </a:xfrm>
          <a:prstGeom prst="bentConnector3">
            <a:avLst>
              <a:gd name="adj1" fmla="val 38453"/>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115">
            <a:extLst>
              <a:ext uri="{FF2B5EF4-FFF2-40B4-BE49-F238E27FC236}">
                <a16:creationId xmlns:a16="http://schemas.microsoft.com/office/drawing/2014/main" id="{62289EAE-BE52-4A3C-89F8-7A95A4D35A9E}"/>
              </a:ext>
            </a:extLst>
          </p:cNvPr>
          <p:cNvSpPr txBox="1">
            <a:spLocks noChangeArrowheads="1"/>
          </p:cNvSpPr>
          <p:nvPr/>
        </p:nvSpPr>
        <p:spPr bwMode="auto">
          <a:xfrm>
            <a:off x="5920798" y="4620852"/>
            <a:ext cx="377825"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de-DE"/>
            </a:defPPr>
            <a:lvl1pPr algn="l" rtl="0" eaLnBrk="0" fontAlgn="base" hangingPunct="0">
              <a:spcBef>
                <a:spcPct val="0"/>
              </a:spcBef>
              <a:spcAft>
                <a:spcPct val="0"/>
              </a:spcAft>
              <a:defRPr kern="1200">
                <a:solidFill>
                  <a:schemeClr val="tx1"/>
                </a:solidFill>
                <a:latin typeface="CorpoS" pitchFamily="2"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orpoS" pitchFamily="2"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orpoS" pitchFamily="2"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orpoS" pitchFamily="2"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orpoS" pitchFamily="2" charset="0"/>
                <a:ea typeface="+mn-ea"/>
                <a:cs typeface="Arial" panose="020B0604020202020204" pitchFamily="34" charset="0"/>
              </a:defRPr>
            </a:lvl5pPr>
            <a:lvl6pPr marL="2286000" algn="l" defTabSz="914400" rtl="0" eaLnBrk="1" latinLnBrk="0" hangingPunct="1">
              <a:defRPr kern="1200">
                <a:solidFill>
                  <a:schemeClr val="tx1"/>
                </a:solidFill>
                <a:latin typeface="CorpoS" pitchFamily="2" charset="0"/>
                <a:ea typeface="+mn-ea"/>
                <a:cs typeface="Arial" panose="020B0604020202020204" pitchFamily="34" charset="0"/>
              </a:defRPr>
            </a:lvl6pPr>
            <a:lvl7pPr marL="2743200" algn="l" defTabSz="914400" rtl="0" eaLnBrk="1" latinLnBrk="0" hangingPunct="1">
              <a:defRPr kern="1200">
                <a:solidFill>
                  <a:schemeClr val="tx1"/>
                </a:solidFill>
                <a:latin typeface="CorpoS" pitchFamily="2" charset="0"/>
                <a:ea typeface="+mn-ea"/>
                <a:cs typeface="Arial" panose="020B0604020202020204" pitchFamily="34" charset="0"/>
              </a:defRPr>
            </a:lvl7pPr>
            <a:lvl8pPr marL="3200400" algn="l" defTabSz="914400" rtl="0" eaLnBrk="1" latinLnBrk="0" hangingPunct="1">
              <a:defRPr kern="1200">
                <a:solidFill>
                  <a:schemeClr val="tx1"/>
                </a:solidFill>
                <a:latin typeface="CorpoS" pitchFamily="2" charset="0"/>
                <a:ea typeface="+mn-ea"/>
                <a:cs typeface="Arial" panose="020B0604020202020204" pitchFamily="34" charset="0"/>
              </a:defRPr>
            </a:lvl8pPr>
            <a:lvl9pPr marL="3657600" algn="l" defTabSz="914400" rtl="0" eaLnBrk="1" latinLnBrk="0" hangingPunct="1">
              <a:defRPr kern="1200">
                <a:solidFill>
                  <a:schemeClr val="tx1"/>
                </a:solidFill>
                <a:latin typeface="CorpoS" pitchFamily="2" charset="0"/>
                <a:ea typeface="+mn-ea"/>
                <a:cs typeface="Arial" panose="020B0604020202020204" pitchFamily="34" charset="0"/>
              </a:defRPr>
            </a:lvl9pPr>
          </a:lstStyle>
          <a:p>
            <a:r>
              <a:rPr lang="en-US" altLang="en-US" sz="1000"/>
              <a:t>NO</a:t>
            </a:r>
          </a:p>
        </p:txBody>
      </p:sp>
      <p:cxnSp>
        <p:nvCxnSpPr>
          <p:cNvPr id="32" name="Elbow Connector 120">
            <a:extLst>
              <a:ext uri="{FF2B5EF4-FFF2-40B4-BE49-F238E27FC236}">
                <a16:creationId xmlns:a16="http://schemas.microsoft.com/office/drawing/2014/main" id="{AE05FACB-AA61-4656-A1C4-2423E68BFEA0}"/>
              </a:ext>
            </a:extLst>
          </p:cNvPr>
          <p:cNvCxnSpPr>
            <a:stCxn id="5" idx="2"/>
            <a:endCxn id="9" idx="2"/>
          </p:cNvCxnSpPr>
          <p:nvPr/>
        </p:nvCxnSpPr>
        <p:spPr>
          <a:xfrm rot="5400000" flipH="1" flipV="1">
            <a:off x="7541636" y="-97199"/>
            <a:ext cx="103188" cy="3325813"/>
          </a:xfrm>
          <a:prstGeom prst="bentConnector3">
            <a:avLst>
              <a:gd name="adj1" fmla="val -218752"/>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ight Arrow 123">
            <a:extLst>
              <a:ext uri="{FF2B5EF4-FFF2-40B4-BE49-F238E27FC236}">
                <a16:creationId xmlns:a16="http://schemas.microsoft.com/office/drawing/2014/main" id="{F60DBB36-27F9-4E78-906B-5332D52B638E}"/>
              </a:ext>
            </a:extLst>
          </p:cNvPr>
          <p:cNvSpPr/>
          <p:nvPr/>
        </p:nvSpPr>
        <p:spPr>
          <a:xfrm>
            <a:off x="6798686" y="1353777"/>
            <a:ext cx="449262" cy="857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de-DE"/>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a:p>
        </p:txBody>
      </p:sp>
    </p:spTree>
    <p:extLst>
      <p:ext uri="{BB962C8B-B14F-4D97-AF65-F5344CB8AC3E}">
        <p14:creationId xmlns:p14="http://schemas.microsoft.com/office/powerpoint/2010/main" val="1602625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58594-8C90-4E77-A7CD-E86587B0FE37}"/>
              </a:ext>
            </a:extLst>
          </p:cNvPr>
          <p:cNvSpPr>
            <a:spLocks noGrp="1"/>
          </p:cNvSpPr>
          <p:nvPr>
            <p:ph type="title"/>
          </p:nvPr>
        </p:nvSpPr>
        <p:spPr>
          <a:xfrm>
            <a:off x="348444" y="884953"/>
            <a:ext cx="11508196" cy="369332"/>
          </a:xfrm>
        </p:spPr>
        <p:txBody>
          <a:bodyPr/>
          <a:lstStyle/>
          <a:p>
            <a:r>
              <a:rPr lang="en-US" dirty="0"/>
              <a:t>E2E Protection</a:t>
            </a:r>
            <a:endParaRPr lang="en-IN" dirty="0"/>
          </a:p>
        </p:txBody>
      </p:sp>
      <p:sp>
        <p:nvSpPr>
          <p:cNvPr id="3" name="TextBox 2">
            <a:extLst>
              <a:ext uri="{FF2B5EF4-FFF2-40B4-BE49-F238E27FC236}">
                <a16:creationId xmlns:a16="http://schemas.microsoft.com/office/drawing/2014/main" id="{DC512DD4-2EFA-4C6F-9422-9293973BED94}"/>
              </a:ext>
            </a:extLst>
          </p:cNvPr>
          <p:cNvSpPr txBox="1"/>
          <p:nvPr/>
        </p:nvSpPr>
        <p:spPr>
          <a:xfrm>
            <a:off x="348444" y="1693977"/>
            <a:ext cx="10357655" cy="1692771"/>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The E2E communication protection allows the following</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 protects the safety-related data to be sent by adding control data</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 verifies the safety related data received using this control data</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Provides result to the receiver, based on that the receiver accept the data to higher layers</a:t>
            </a:r>
          </a:p>
          <a:p>
            <a:pPr marL="342900" indent="-342900">
              <a:buFont typeface="Arial" panose="020B0604020202020204" pitchFamily="34" charset="0"/>
              <a:buChar char="•"/>
            </a:pPr>
            <a:endParaRPr lang="en-IN" dirty="0"/>
          </a:p>
        </p:txBody>
      </p:sp>
      <p:sp>
        <p:nvSpPr>
          <p:cNvPr id="4" name="Rectangle 3">
            <a:extLst>
              <a:ext uri="{FF2B5EF4-FFF2-40B4-BE49-F238E27FC236}">
                <a16:creationId xmlns:a16="http://schemas.microsoft.com/office/drawing/2014/main" id="{1FE18624-5700-4281-9BEB-E38491EE13A5}"/>
              </a:ext>
            </a:extLst>
          </p:cNvPr>
          <p:cNvSpPr>
            <a:spLocks noGrp="1" noChangeArrowheads="1"/>
          </p:cNvSpPr>
          <p:nvPr/>
        </p:nvSpPr>
        <p:spPr bwMode="auto">
          <a:xfrm>
            <a:off x="733425" y="4017220"/>
            <a:ext cx="10725150" cy="226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900" indent="-342900" algn="l" rtl="0" eaLnBrk="0" fontAlgn="base" hangingPunct="0">
              <a:lnSpc>
                <a:spcPts val="2600"/>
              </a:lnSpc>
              <a:spcBef>
                <a:spcPct val="0"/>
              </a:spcBef>
              <a:spcAft>
                <a:spcPts val="1000"/>
              </a:spcAft>
              <a:defRPr sz="2000">
                <a:solidFill>
                  <a:schemeClr val="tx1"/>
                </a:solidFill>
                <a:latin typeface="+mn-lt"/>
                <a:ea typeface="+mn-ea"/>
                <a:cs typeface="Times New Roman" panose="02020603050405020304" pitchFamily="18" charset="0"/>
              </a:defRPr>
            </a:lvl1pPr>
            <a:lvl2pPr marL="263525" indent="-261938" algn="l" rtl="0" eaLnBrk="0" fontAlgn="base" hangingPunct="0">
              <a:lnSpc>
                <a:spcPts val="2600"/>
              </a:lnSpc>
              <a:spcBef>
                <a:spcPct val="0"/>
              </a:spcBef>
              <a:spcAft>
                <a:spcPts val="1000"/>
              </a:spcAft>
              <a:buFont typeface="CorpoS" pitchFamily="2" charset="0"/>
              <a:buChar char="•"/>
              <a:defRPr sz="2000">
                <a:solidFill>
                  <a:schemeClr val="tx1"/>
                </a:solidFill>
                <a:latin typeface="+mn-lt"/>
                <a:cs typeface="Times New Roman" panose="02020603050405020304" pitchFamily="18" charset="0"/>
              </a:defRPr>
            </a:lvl2pPr>
            <a:lvl3pPr marL="538163" indent="-268288" algn="l" rtl="0" eaLnBrk="0" fontAlgn="base" hangingPunct="0">
              <a:lnSpc>
                <a:spcPts val="2000"/>
              </a:lnSpc>
              <a:spcBef>
                <a:spcPct val="0"/>
              </a:spcBef>
              <a:spcAft>
                <a:spcPct val="50000"/>
              </a:spcAft>
              <a:buChar char="-"/>
              <a:defRPr sz="1500">
                <a:solidFill>
                  <a:schemeClr val="tx1"/>
                </a:solidFill>
                <a:latin typeface="+mn-lt"/>
                <a:cs typeface="Times New Roman" panose="02020603050405020304" pitchFamily="18" charset="0"/>
              </a:defRPr>
            </a:lvl3pPr>
            <a:lvl4pPr marL="539750" indent="-269875" algn="l" rtl="0" eaLnBrk="0" fontAlgn="base" hangingPunct="0">
              <a:lnSpc>
                <a:spcPts val="2000"/>
              </a:lnSpc>
              <a:spcBef>
                <a:spcPct val="0"/>
              </a:spcBef>
              <a:spcAft>
                <a:spcPct val="50000"/>
              </a:spcAft>
              <a:buChar char="-"/>
              <a:defRPr sz="1500">
                <a:solidFill>
                  <a:schemeClr val="tx1"/>
                </a:solidFill>
                <a:latin typeface="+mn-lt"/>
                <a:cs typeface="Times New Roman" panose="02020603050405020304" pitchFamily="18" charset="0"/>
              </a:defRPr>
            </a:lvl4pPr>
            <a:lvl5pPr marL="539750" indent="-269875" algn="l" rtl="0" eaLnBrk="0" fontAlgn="base" hangingPunct="0">
              <a:lnSpc>
                <a:spcPts val="2000"/>
              </a:lnSpc>
              <a:spcBef>
                <a:spcPct val="0"/>
              </a:spcBef>
              <a:spcAft>
                <a:spcPct val="50000"/>
              </a:spcAft>
              <a:buChar char="-"/>
              <a:defRPr sz="1500">
                <a:solidFill>
                  <a:schemeClr val="tx1"/>
                </a:solidFill>
                <a:latin typeface="+mn-lt"/>
                <a:cs typeface="Times New Roman" panose="02020603050405020304" pitchFamily="18" charset="0"/>
              </a:defRPr>
            </a:lvl5pPr>
            <a:lvl6pPr marL="2960688" indent="-85725" algn="l" rtl="0" eaLnBrk="1" fontAlgn="base" hangingPunct="1">
              <a:lnSpc>
                <a:spcPts val="2200"/>
              </a:lnSpc>
              <a:spcBef>
                <a:spcPct val="0"/>
              </a:spcBef>
              <a:spcAft>
                <a:spcPct val="50000"/>
              </a:spcAft>
              <a:buChar char="•"/>
              <a:defRPr sz="2000">
                <a:solidFill>
                  <a:schemeClr val="tx1"/>
                </a:solidFill>
                <a:latin typeface="+mn-lt"/>
                <a:cs typeface="+mn-cs"/>
              </a:defRPr>
            </a:lvl6pPr>
            <a:lvl7pPr marL="3417888" indent="-85725" algn="l" rtl="0" eaLnBrk="1" fontAlgn="base" hangingPunct="1">
              <a:lnSpc>
                <a:spcPts val="2200"/>
              </a:lnSpc>
              <a:spcBef>
                <a:spcPct val="0"/>
              </a:spcBef>
              <a:spcAft>
                <a:spcPct val="50000"/>
              </a:spcAft>
              <a:buChar char="•"/>
              <a:defRPr sz="2000">
                <a:solidFill>
                  <a:schemeClr val="tx1"/>
                </a:solidFill>
                <a:latin typeface="+mn-lt"/>
                <a:cs typeface="+mn-cs"/>
              </a:defRPr>
            </a:lvl7pPr>
            <a:lvl8pPr marL="3875088" indent="-85725" algn="l" rtl="0" eaLnBrk="1" fontAlgn="base" hangingPunct="1">
              <a:lnSpc>
                <a:spcPts val="2200"/>
              </a:lnSpc>
              <a:spcBef>
                <a:spcPct val="0"/>
              </a:spcBef>
              <a:spcAft>
                <a:spcPct val="50000"/>
              </a:spcAft>
              <a:buChar char="•"/>
              <a:defRPr sz="2000">
                <a:solidFill>
                  <a:schemeClr val="tx1"/>
                </a:solidFill>
                <a:latin typeface="+mn-lt"/>
                <a:cs typeface="+mn-cs"/>
              </a:defRPr>
            </a:lvl8pPr>
            <a:lvl9pPr marL="4332288" indent="-85725" algn="l" rtl="0" eaLnBrk="1" fontAlgn="base" hangingPunct="1">
              <a:lnSpc>
                <a:spcPts val="2200"/>
              </a:lnSpc>
              <a:spcBef>
                <a:spcPct val="0"/>
              </a:spcBef>
              <a:spcAft>
                <a:spcPct val="50000"/>
              </a:spcAft>
              <a:buChar char="•"/>
              <a:defRPr sz="2000">
                <a:solidFill>
                  <a:schemeClr val="tx1"/>
                </a:solidFill>
                <a:latin typeface="+mn-lt"/>
                <a:cs typeface="+mn-cs"/>
              </a:defRPr>
            </a:lvl9pPr>
          </a:lstStyle>
          <a:p>
            <a:pPr marL="285750" indent="-285750">
              <a:lnSpc>
                <a:spcPct val="100000"/>
              </a:lnSpc>
              <a:spcAft>
                <a:spcPts val="400"/>
              </a:spcAft>
              <a:buFont typeface="Wingdings" panose="05000000000000000000" pitchFamily="2" charset="2"/>
              <a:buChar char="Ø"/>
              <a:defRPr/>
            </a:pPr>
            <a:r>
              <a:rPr lang="en-US" dirty="0">
                <a:latin typeface="Times New Roman" panose="02020603050405020304" pitchFamily="18" charset="0"/>
              </a:rPr>
              <a:t>The callers of the E2E Library are responsible for the correct usage of the library.</a:t>
            </a:r>
          </a:p>
          <a:p>
            <a:pPr>
              <a:defRPr/>
            </a:pPr>
            <a:r>
              <a:rPr lang="en-US" dirty="0">
                <a:latin typeface="Times New Roman" panose="02020603050405020304" pitchFamily="18" charset="0"/>
              </a:rPr>
              <a:t>The E2E library is invoked from: </a:t>
            </a:r>
          </a:p>
          <a:p>
            <a:pPr>
              <a:defRPr/>
            </a:pPr>
            <a:r>
              <a:rPr lang="en-US" dirty="0">
                <a:latin typeface="Times New Roman" panose="02020603050405020304" pitchFamily="18" charset="0"/>
              </a:rPr>
              <a:t>1. E2E Transformer (a new, standardized way to invoke E2E, introduced in R4.2.1) </a:t>
            </a:r>
          </a:p>
          <a:p>
            <a:pPr>
              <a:defRPr/>
            </a:pPr>
            <a:r>
              <a:rPr lang="en-US" dirty="0">
                <a:latin typeface="Times New Roman" panose="02020603050405020304" pitchFamily="18" charset="0"/>
              </a:rPr>
              <a:t>2. E2E Protection Wrapper </a:t>
            </a:r>
          </a:p>
          <a:p>
            <a:pPr>
              <a:defRPr/>
            </a:pPr>
            <a:r>
              <a:rPr lang="en-US" dirty="0">
                <a:latin typeface="Times New Roman" panose="02020603050405020304" pitchFamily="18" charset="0"/>
              </a:rPr>
              <a:t>3. COM E2E Callout</a:t>
            </a:r>
            <a:r>
              <a:rPr lang="en-US" dirty="0"/>
              <a:t>. </a:t>
            </a:r>
          </a:p>
          <a:p>
            <a:pPr marL="0" indent="0">
              <a:lnSpc>
                <a:spcPct val="100000"/>
              </a:lnSpc>
              <a:spcAft>
                <a:spcPts val="400"/>
              </a:spcAft>
              <a:defRPr/>
            </a:pPr>
            <a:endParaRPr lang="en-US" altLang="en-US" dirty="0">
              <a:latin typeface="Calibri" panose="020F0502020204030204" pitchFamily="34" charset="0"/>
            </a:endParaRPr>
          </a:p>
          <a:p>
            <a:pPr marL="285750" indent="-285750">
              <a:lnSpc>
                <a:spcPct val="100000"/>
              </a:lnSpc>
              <a:spcAft>
                <a:spcPts val="400"/>
              </a:spcAft>
              <a:buFont typeface="Wingdings" panose="05000000000000000000" pitchFamily="2" charset="2"/>
              <a:buChar char="Ø"/>
              <a:defRPr/>
            </a:pPr>
            <a:endParaRPr lang="en-US" altLang="en-US" dirty="0">
              <a:latin typeface="Calibri" panose="020F0502020204030204" pitchFamily="34" charset="0"/>
            </a:endParaRPr>
          </a:p>
          <a:p>
            <a:pPr marL="285750" indent="-285750">
              <a:lnSpc>
                <a:spcPct val="100000"/>
              </a:lnSpc>
              <a:spcAft>
                <a:spcPts val="400"/>
              </a:spcAft>
              <a:buFont typeface="Wingdings" panose="05000000000000000000" pitchFamily="2" charset="2"/>
              <a:buChar char="Ø"/>
              <a:defRPr/>
            </a:pPr>
            <a:endParaRPr lang="en-US" altLang="en-US" dirty="0">
              <a:latin typeface="Calibri" panose="020F0502020204030204" pitchFamily="34" charset="0"/>
            </a:endParaRPr>
          </a:p>
        </p:txBody>
      </p:sp>
      <p:sp>
        <p:nvSpPr>
          <p:cNvPr id="5" name="Title 1">
            <a:extLst>
              <a:ext uri="{FF2B5EF4-FFF2-40B4-BE49-F238E27FC236}">
                <a16:creationId xmlns:a16="http://schemas.microsoft.com/office/drawing/2014/main" id="{FA7D3784-40DF-46CD-A4A2-227223C7EF7C}"/>
              </a:ext>
            </a:extLst>
          </p:cNvPr>
          <p:cNvSpPr txBox="1">
            <a:spLocks/>
          </p:cNvSpPr>
          <p:nvPr/>
        </p:nvSpPr>
        <p:spPr>
          <a:xfrm>
            <a:off x="457711" y="3457108"/>
            <a:ext cx="11508196"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indent="0" algn="l" defTabSz="1219140" rtl="0" eaLnBrk="1" latinLnBrk="0" hangingPunct="1">
              <a:spcBef>
                <a:spcPct val="0"/>
              </a:spcBef>
              <a:buNone/>
              <a:defRPr lang="en-US" sz="2400" b="1" kern="1200" cap="small" baseline="0">
                <a:solidFill>
                  <a:srgbClr val="0070C0"/>
                </a:solidFill>
                <a:latin typeface="+mj-lt"/>
                <a:ea typeface="+mj-ea"/>
                <a:cs typeface="+mj-cs"/>
              </a:defRPr>
            </a:lvl1pPr>
          </a:lstStyle>
          <a:p>
            <a:r>
              <a:rPr lang="en-US" altLang="en-US" dirty="0"/>
              <a:t>Introduction : E2E Library</a:t>
            </a:r>
            <a:endParaRPr lang="en-IN" dirty="0"/>
          </a:p>
        </p:txBody>
      </p:sp>
    </p:spTree>
    <p:extLst>
      <p:ext uri="{BB962C8B-B14F-4D97-AF65-F5344CB8AC3E}">
        <p14:creationId xmlns:p14="http://schemas.microsoft.com/office/powerpoint/2010/main" val="265352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3D784-47C6-4E45-9DF2-531105DF3B80}"/>
              </a:ext>
            </a:extLst>
          </p:cNvPr>
          <p:cNvSpPr>
            <a:spLocks noGrp="1"/>
          </p:cNvSpPr>
          <p:nvPr>
            <p:ph type="title"/>
          </p:nvPr>
        </p:nvSpPr>
        <p:spPr>
          <a:xfrm>
            <a:off x="341902" y="748476"/>
            <a:ext cx="11508196" cy="369332"/>
          </a:xfrm>
        </p:spPr>
        <p:txBody>
          <a:bodyPr vert="horz" wrap="square" lIns="0" tIns="0" rIns="0" bIns="0" numCol="1" anchor="t" anchorCtr="0" compatLnSpc="1">
            <a:prstTxWarp prst="textNoShape">
              <a:avLst/>
            </a:prstTxWarp>
            <a:normAutofit/>
          </a:bodyPr>
          <a:lstStyle/>
          <a:p>
            <a:pPr fontAlgn="base">
              <a:spcAft>
                <a:spcPct val="0"/>
              </a:spcAft>
            </a:pPr>
            <a:r>
              <a:rPr lang="en-US" b="1" kern="1200" cap="small" baseline="0" dirty="0">
                <a:latin typeface="+mj-lt"/>
                <a:ea typeface="+mj-ea"/>
                <a:cs typeface="+mj-cs"/>
              </a:rPr>
              <a:t>E2E usage with </a:t>
            </a:r>
            <a:r>
              <a:rPr lang="en-US" b="1" kern="1200" cap="small" baseline="0" dirty="0" err="1">
                <a:latin typeface="+mj-lt"/>
                <a:ea typeface="+mj-ea"/>
                <a:cs typeface="+mj-cs"/>
              </a:rPr>
              <a:t>Autosar</a:t>
            </a:r>
            <a:endParaRPr lang="en-US" b="1" kern="1200" cap="small" baseline="0" dirty="0">
              <a:latin typeface="+mj-lt"/>
              <a:ea typeface="+mj-ea"/>
              <a:cs typeface="+mj-cs"/>
            </a:endParaRPr>
          </a:p>
        </p:txBody>
      </p:sp>
      <p:sp>
        <p:nvSpPr>
          <p:cNvPr id="4" name="TextBox 3">
            <a:extLst>
              <a:ext uri="{FF2B5EF4-FFF2-40B4-BE49-F238E27FC236}">
                <a16:creationId xmlns:a16="http://schemas.microsoft.com/office/drawing/2014/main" id="{5F061217-CEAF-4EC1-A426-2F15869DE6BE}"/>
              </a:ext>
            </a:extLst>
          </p:cNvPr>
          <p:cNvSpPr txBox="1"/>
          <p:nvPr/>
        </p:nvSpPr>
        <p:spPr>
          <a:xfrm>
            <a:off x="341902" y="1528067"/>
            <a:ext cx="11508196" cy="3615433"/>
          </a:xfrm>
          <a:prstGeom prst="rect">
            <a:avLst/>
          </a:prstGeom>
          <a:noFill/>
          <a:ln w="9525">
            <a:noFill/>
            <a:miter lim="800000"/>
            <a:headEnd/>
            <a:tailEnd/>
          </a:ln>
        </p:spPr>
        <p:txBody>
          <a:bodyPr vert="horz" wrap="square" lIns="0" tIns="0" rIns="0" bIns="0" numCol="1" rtlCol="0" anchor="t" anchorCtr="0" compatLnSpc="1">
            <a:prstTxWarp prst="textNoShape">
              <a:avLst/>
            </a:prstTxWarp>
            <a:normAutofit/>
          </a:bodyPr>
          <a:lstStyle/>
          <a:p>
            <a:pPr defTabSz="1219140">
              <a:spcBef>
                <a:spcPct val="20000"/>
              </a:spcBef>
              <a:buClr>
                <a:srgbClr val="0070C0"/>
              </a:buClr>
            </a:pPr>
            <a:r>
              <a:rPr lang="en-US" sz="2000" dirty="0">
                <a:latin typeface="Times New Roman" panose="02020603050405020304" pitchFamily="18" charset="0"/>
                <a:cs typeface="Times New Roman" panose="02020603050405020304" pitchFamily="18" charset="0"/>
              </a:rPr>
              <a:t>Regardless where E2E is executed, the E2E protection is for data elements. The E2E protection is performed on the serialized representation of data elements, on the same bit layout as the one transmitted on the bus.</a:t>
            </a:r>
          </a:p>
          <a:p>
            <a:pPr marL="1066785" lvl="1" indent="-457200" defTabSz="1219140">
              <a:spcBef>
                <a:spcPct val="20000"/>
              </a:spcBef>
              <a:buClr>
                <a:srgbClr val="0070C0"/>
              </a:buClr>
              <a:buFont typeface="+mj-lt"/>
              <a:buAutoNum type="arabicPeriod"/>
            </a:pPr>
            <a:r>
              <a:rPr lang="en-US" sz="2000" dirty="0">
                <a:latin typeface="Times New Roman" panose="02020603050405020304" pitchFamily="18" charset="0"/>
                <a:cs typeface="Times New Roman" panose="02020603050405020304" pitchFamily="18" charset="0"/>
              </a:rPr>
              <a:t>In case E2E transformer is used, the serialization is performed by COM-Based </a:t>
            </a:r>
            <a:r>
              <a:rPr lang="en-US" sz="2000" dirty="0" err="1">
                <a:latin typeface="Times New Roman" panose="02020603050405020304" pitchFamily="18" charset="0"/>
                <a:cs typeface="Times New Roman" panose="02020603050405020304" pitchFamily="18" charset="0"/>
              </a:rPr>
              <a:t>Xf</a:t>
            </a:r>
            <a:r>
              <a:rPr lang="en-US" sz="2000" dirty="0">
                <a:latin typeface="Times New Roman" panose="02020603050405020304" pitchFamily="18" charset="0"/>
                <a:cs typeface="Times New Roman" panose="02020603050405020304" pitchFamily="18" charset="0"/>
              </a:rPr>
              <a:t> </a:t>
            </a:r>
          </a:p>
          <a:p>
            <a:pPr marL="1066785" lvl="1" indent="-457200" defTabSz="1219140">
              <a:spcBef>
                <a:spcPct val="20000"/>
              </a:spcBef>
              <a:buClr>
                <a:srgbClr val="0070C0"/>
              </a:buClr>
              <a:buFont typeface="+mj-lt"/>
              <a:buAutoNum type="arabicPeriod"/>
            </a:pPr>
            <a:r>
              <a:rPr lang="en-US" sz="2000" dirty="0">
                <a:latin typeface="Times New Roman" panose="02020603050405020304" pitchFamily="18" charset="0"/>
                <a:cs typeface="Times New Roman" panose="02020603050405020304" pitchFamily="18" charset="0"/>
              </a:rPr>
              <a:t>In case E2E Protection Wrapper is used, the wrapper needs to serialize the data element into the serialized form of the corresponding signal group </a:t>
            </a:r>
          </a:p>
          <a:p>
            <a:pPr marL="1066785" lvl="1" indent="-457200" defTabSz="1219140">
              <a:spcBef>
                <a:spcPct val="20000"/>
              </a:spcBef>
              <a:buClr>
                <a:srgbClr val="0070C0"/>
              </a:buClr>
              <a:buFont typeface="+mj-lt"/>
              <a:buAutoNum type="arabicPeriod"/>
            </a:pPr>
            <a:r>
              <a:rPr lang="en-US" sz="2000" dirty="0">
                <a:latin typeface="Times New Roman" panose="02020603050405020304" pitchFamily="18" charset="0"/>
                <a:cs typeface="Times New Roman" panose="02020603050405020304" pitchFamily="18" charset="0"/>
              </a:rPr>
              <a:t>In case the COM callout is used, the serialization is done by communication stack (RTE,COM), so COM callout directly operates upon serialized signal groups in I-PDUs</a:t>
            </a:r>
          </a:p>
        </p:txBody>
      </p:sp>
    </p:spTree>
    <p:extLst>
      <p:ext uri="{BB962C8B-B14F-4D97-AF65-F5344CB8AC3E}">
        <p14:creationId xmlns:p14="http://schemas.microsoft.com/office/powerpoint/2010/main" val="24777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53725-8BAB-4B01-9791-F9A9DB67F98E}"/>
              </a:ext>
            </a:extLst>
          </p:cNvPr>
          <p:cNvSpPr>
            <a:spLocks noGrp="1"/>
          </p:cNvSpPr>
          <p:nvPr>
            <p:ph type="title"/>
          </p:nvPr>
        </p:nvSpPr>
        <p:spPr>
          <a:xfrm>
            <a:off x="457627" y="931961"/>
            <a:ext cx="11508196" cy="369332"/>
          </a:xfrm>
        </p:spPr>
        <p:txBody>
          <a:bodyPr/>
          <a:lstStyle/>
          <a:p>
            <a:r>
              <a:rPr lang="en-US" dirty="0"/>
              <a:t>E2E Transformer</a:t>
            </a:r>
            <a:endParaRPr lang="en-IN" dirty="0"/>
          </a:p>
        </p:txBody>
      </p:sp>
      <p:sp>
        <p:nvSpPr>
          <p:cNvPr id="6" name="TextBox 5">
            <a:extLst>
              <a:ext uri="{FF2B5EF4-FFF2-40B4-BE49-F238E27FC236}">
                <a16:creationId xmlns:a16="http://schemas.microsoft.com/office/drawing/2014/main" id="{EE2B7EFF-6586-468C-89E3-F0D22CE5F8AF}"/>
              </a:ext>
            </a:extLst>
          </p:cNvPr>
          <p:cNvSpPr txBox="1"/>
          <p:nvPr/>
        </p:nvSpPr>
        <p:spPr>
          <a:xfrm>
            <a:off x="457627" y="1720840"/>
            <a:ext cx="11183912" cy="2246769"/>
          </a:xfrm>
          <a:prstGeom prst="rect">
            <a:avLst/>
          </a:prstGeom>
          <a:noFill/>
        </p:spPr>
        <p:txBody>
          <a:bodyPr wrap="square">
            <a:spAutoFit/>
          </a:bodyPr>
          <a:lstStyle/>
          <a:p>
            <a:pPr marL="342900" indent="-342900">
              <a:buFont typeface="Arial" panose="020B0604020202020204" pitchFamily="34" charset="0"/>
              <a:buChar char="•"/>
            </a:pPr>
            <a:r>
              <a:rPr lang="en-US" sz="2000" b="0" i="0" u="none" strike="noStrike" baseline="0" dirty="0">
                <a:solidFill>
                  <a:srgbClr val="000000"/>
                </a:solidFill>
                <a:latin typeface="Times New Roman" panose="02020603050405020304" pitchFamily="18" charset="0"/>
                <a:cs typeface="Times New Roman" panose="02020603050405020304" pitchFamily="18" charset="0"/>
              </a:rPr>
              <a:t>E2E transformer is responsible for protecting safety-related data elements.</a:t>
            </a:r>
          </a:p>
          <a:p>
            <a:pPr marL="342900" indent="-342900">
              <a:buFont typeface="Arial" panose="020B0604020202020204" pitchFamily="34" charset="0"/>
              <a:buChar char="•"/>
            </a:pPr>
            <a:r>
              <a:rPr lang="en-US" sz="2000" b="0" i="0" u="none" strike="noStrike" baseline="0" dirty="0">
                <a:solidFill>
                  <a:srgbClr val="000000"/>
                </a:solidFill>
                <a:latin typeface="Times New Roman" panose="02020603050405020304" pitchFamily="18" charset="0"/>
                <a:cs typeface="Times New Roman" panose="02020603050405020304" pitchFamily="18" charset="0"/>
              </a:rPr>
              <a:t>It is invoked by RTE. </a:t>
            </a:r>
          </a:p>
          <a:p>
            <a:pPr marL="285750" indent="-285750" algn="l">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a:t>
            </a:r>
            <a:r>
              <a:rPr lang="en-US" sz="2000" b="0" i="0" u="none" strike="noStrike" baseline="0" dirty="0">
                <a:latin typeface="Times New Roman" panose="02020603050405020304" pitchFamily="18" charset="0"/>
                <a:cs typeface="Times New Roman" panose="02020603050405020304" pitchFamily="18" charset="0"/>
              </a:rPr>
              <a:t>oth serialize/linearize data (transform them from a structured into a linear form) and transform (modify or extend linear data).</a:t>
            </a:r>
          </a:p>
          <a:p>
            <a:pPr marL="285750" indent="-285750" algn="l">
              <a:buFont typeface="Arial" panose="020B0604020202020204" pitchFamily="34" charset="0"/>
              <a:buChar char="•"/>
            </a:pPr>
            <a:r>
              <a:rPr lang="en-US" sz="2000" b="0" i="0" u="none" strike="noStrike" baseline="0" dirty="0">
                <a:latin typeface="Times New Roman" panose="02020603050405020304" pitchFamily="18" charset="0"/>
                <a:cs typeface="Times New Roman" panose="02020603050405020304" pitchFamily="18" charset="0"/>
              </a:rPr>
              <a:t>It is possible to connect a set of transformers together into a transformer chain. The RTE coordinates the execution of the transformer chain and calls the transformers of the chain exactly in the specified order. </a:t>
            </a:r>
          </a:p>
          <a:p>
            <a:pPr marL="285750" indent="-285750" algn="l">
              <a:buFont typeface="Arial" panose="020B0604020202020204" pitchFamily="34" charset="0"/>
              <a:buChar char="•"/>
            </a:pPr>
            <a:r>
              <a:rPr lang="en-US" sz="2000" dirty="0">
                <a:solidFill>
                  <a:srgbClr val="000000"/>
                </a:solidFill>
                <a:latin typeface="Times New Roman" panose="02020603050405020304" pitchFamily="18" charset="0"/>
                <a:cs typeface="Times New Roman" panose="02020603050405020304" pitchFamily="18" charset="0"/>
              </a:rPr>
              <a:t>E2E transformer invokes E2E Library</a:t>
            </a:r>
            <a:endParaRPr lang="en-US" sz="2000" b="0" i="0" u="none" strike="noStrike" baseline="0" dirty="0">
              <a:solidFill>
                <a:srgbClr val="00000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14B9E55-53EE-4793-8C8E-89211C5CC4B6}"/>
              </a:ext>
            </a:extLst>
          </p:cNvPr>
          <p:cNvSpPr txBox="1"/>
          <p:nvPr/>
        </p:nvSpPr>
        <p:spPr>
          <a:xfrm>
            <a:off x="457627" y="4603512"/>
            <a:ext cx="11394323" cy="1015663"/>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Note:</a:t>
            </a:r>
          </a:p>
          <a:p>
            <a:r>
              <a:rPr lang="en-US" sz="2000" dirty="0">
                <a:latin typeface="Times New Roman" panose="02020603050405020304" pitchFamily="18" charset="0"/>
                <a:cs typeface="Times New Roman" panose="02020603050405020304" pitchFamily="18" charset="0"/>
              </a:rPr>
              <a:t>If a receiving SWC doesn’t read the transformer return codes, it is fully transparent to the communicating SWCs whether the data are E2E protected on the bus or not.</a:t>
            </a:r>
          </a:p>
        </p:txBody>
      </p:sp>
    </p:spTree>
    <p:extLst>
      <p:ext uri="{BB962C8B-B14F-4D97-AF65-F5344CB8AC3E}">
        <p14:creationId xmlns:p14="http://schemas.microsoft.com/office/powerpoint/2010/main" val="3038898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A41D3-44C5-4F41-BD2C-1C60C0076AD6}"/>
              </a:ext>
            </a:extLst>
          </p:cNvPr>
          <p:cNvSpPr>
            <a:spLocks noGrp="1"/>
          </p:cNvSpPr>
          <p:nvPr>
            <p:ph type="title"/>
          </p:nvPr>
        </p:nvSpPr>
        <p:spPr>
          <a:xfrm>
            <a:off x="341902" y="786955"/>
            <a:ext cx="11508196" cy="369332"/>
          </a:xfrm>
        </p:spPr>
        <p:txBody>
          <a:bodyPr/>
          <a:lstStyle/>
          <a:p>
            <a:r>
              <a:rPr lang="en-US" dirty="0"/>
              <a:t>E2E Library</a:t>
            </a:r>
            <a:endParaRPr lang="en-IN" dirty="0"/>
          </a:p>
        </p:txBody>
      </p:sp>
      <p:sp>
        <p:nvSpPr>
          <p:cNvPr id="4" name="TextBox 3">
            <a:extLst>
              <a:ext uri="{FF2B5EF4-FFF2-40B4-BE49-F238E27FC236}">
                <a16:creationId xmlns:a16="http://schemas.microsoft.com/office/drawing/2014/main" id="{B665ECCC-BAA5-43FC-A4E0-2CCB816490A2}"/>
              </a:ext>
            </a:extLst>
          </p:cNvPr>
          <p:cNvSpPr txBox="1"/>
          <p:nvPr/>
        </p:nvSpPr>
        <p:spPr>
          <a:xfrm>
            <a:off x="341902" y="1442661"/>
            <a:ext cx="11183912" cy="4770537"/>
          </a:xfrm>
          <a:prstGeom prst="rect">
            <a:avLst/>
          </a:prstGeom>
          <a:noFill/>
        </p:spPr>
        <p:txBody>
          <a:bodyPr wrap="square">
            <a:spAutoFit/>
          </a:bodyPr>
          <a:lstStyle/>
          <a:p>
            <a:pPr marL="285750" indent="-285750">
              <a:buFont typeface="Arial" panose="020B0604020202020204" pitchFamily="34" charset="0"/>
              <a:buChar char="•"/>
            </a:pPr>
            <a:r>
              <a:rPr lang="en-IN" sz="2000" b="0" i="0" u="none" strike="noStrike" baseline="0" dirty="0">
                <a:solidFill>
                  <a:srgbClr val="000000"/>
                </a:solidFill>
                <a:latin typeface="Times New Roman" panose="02020603050405020304" pitchFamily="18" charset="0"/>
                <a:cs typeface="Times New Roman" panose="02020603050405020304" pitchFamily="18" charset="0"/>
              </a:rPr>
              <a:t>E2E library shall provide E2E profiles, where each E2E profile completely defines a particular safety protocol</a:t>
            </a:r>
          </a:p>
          <a:p>
            <a:pPr marL="285750" indent="-285750">
              <a:buFont typeface="Arial" panose="020B0604020202020204" pitchFamily="34" charset="0"/>
              <a:buChar char="•"/>
            </a:pPr>
            <a:r>
              <a:rPr lang="en-US" sz="2000" b="0" i="0" u="none" strike="noStrike" baseline="0" dirty="0">
                <a:solidFill>
                  <a:srgbClr val="000000"/>
                </a:solidFill>
                <a:latin typeface="Times New Roman" panose="02020603050405020304" pitchFamily="18" charset="0"/>
                <a:cs typeface="Times New Roman" panose="02020603050405020304" pitchFamily="18" charset="0"/>
              </a:rPr>
              <a:t>The E2E profiles provide a consistent set of data protection mechanisms, designed to protecting against the faults considered in the fault model. </a:t>
            </a:r>
          </a:p>
          <a:p>
            <a:pPr marL="285750" indent="-285750">
              <a:buFont typeface="Arial" panose="020B0604020202020204" pitchFamily="34" charset="0"/>
              <a:buChar char="•"/>
            </a:pPr>
            <a:r>
              <a:rPr lang="en-US" sz="2000" b="0" i="0" u="none" strike="noStrike" baseline="0" dirty="0">
                <a:solidFill>
                  <a:srgbClr val="000000"/>
                </a:solidFill>
                <a:latin typeface="Times New Roman" panose="02020603050405020304" pitchFamily="18" charset="0"/>
                <a:cs typeface="Times New Roman" panose="02020603050405020304" pitchFamily="18" charset="0"/>
              </a:rPr>
              <a:t>Each E2E profile provides an alternative way to protect the communication, by means of different algorithms.</a:t>
            </a:r>
          </a:p>
          <a:p>
            <a:r>
              <a:rPr lang="en-US" sz="2000" b="0" i="0" u="none" strike="noStrike" baseline="0" dirty="0">
                <a:solidFill>
                  <a:srgbClr val="000000"/>
                </a:solidFill>
                <a:latin typeface="Times New Roman" panose="02020603050405020304" pitchFamily="18" charset="0"/>
                <a:cs typeface="Times New Roman" panose="02020603050405020304" pitchFamily="18" charset="0"/>
              </a:rPr>
              <a:t> </a:t>
            </a:r>
          </a:p>
          <a:p>
            <a:r>
              <a:rPr lang="en-US" sz="2000" b="0" i="0" u="none" strike="noStrike" baseline="0" dirty="0">
                <a:solidFill>
                  <a:srgbClr val="000000"/>
                </a:solidFill>
                <a:latin typeface="Times New Roman" panose="02020603050405020304" pitchFamily="18" charset="0"/>
                <a:cs typeface="Times New Roman" panose="02020603050405020304" pitchFamily="18" charset="0"/>
              </a:rPr>
              <a:t>Each E2E Profile shall use a subset of the following data protection mechanisms: </a:t>
            </a:r>
          </a:p>
          <a:p>
            <a:pPr marL="952485" lvl="1" indent="-342900">
              <a:buFont typeface="+mj-lt"/>
              <a:buAutoNum type="arabicPeriod"/>
            </a:pPr>
            <a:r>
              <a:rPr lang="en-US" sz="2000" b="0" i="0" u="none" strike="noStrike" baseline="0" dirty="0">
                <a:solidFill>
                  <a:srgbClr val="000000"/>
                </a:solidFill>
                <a:latin typeface="Times New Roman" panose="02020603050405020304" pitchFamily="18" charset="0"/>
                <a:cs typeface="Times New Roman" panose="02020603050405020304" pitchFamily="18" charset="0"/>
              </a:rPr>
              <a:t>A CRC, provided by CRC library; </a:t>
            </a:r>
          </a:p>
          <a:p>
            <a:pPr marL="952485" lvl="1" indent="-342900">
              <a:buFont typeface="+mj-lt"/>
              <a:buAutoNum type="arabicPeriod"/>
            </a:pPr>
            <a:r>
              <a:rPr lang="en-US" sz="2000" b="0" i="0" u="none" strike="noStrike" baseline="0" dirty="0">
                <a:solidFill>
                  <a:srgbClr val="000000"/>
                </a:solidFill>
                <a:latin typeface="Times New Roman" panose="02020603050405020304" pitchFamily="18" charset="0"/>
                <a:cs typeface="Times New Roman" panose="02020603050405020304" pitchFamily="18" charset="0"/>
              </a:rPr>
              <a:t>An Alive Counter </a:t>
            </a:r>
          </a:p>
          <a:p>
            <a:pPr marL="952485" lvl="1" indent="-342900">
              <a:buFont typeface="+mj-lt"/>
              <a:buAutoNum type="arabicPeriod"/>
            </a:pPr>
            <a:r>
              <a:rPr lang="en-US" sz="2000" b="0" i="0" u="none" strike="noStrike" baseline="0" dirty="0">
                <a:solidFill>
                  <a:srgbClr val="000000"/>
                </a:solidFill>
                <a:latin typeface="Times New Roman" panose="02020603050405020304" pitchFamily="18" charset="0"/>
                <a:cs typeface="Times New Roman" panose="02020603050405020304" pitchFamily="18" charset="0"/>
              </a:rPr>
              <a:t>A specific ID for every port data element sent over a port or a specific ID for every I-PDU group</a:t>
            </a:r>
          </a:p>
          <a:p>
            <a:pPr marL="952485" lvl="1" indent="-342900">
              <a:buFont typeface="+mj-lt"/>
              <a:buAutoNum type="arabicPeriod"/>
            </a:pPr>
            <a:r>
              <a:rPr lang="en-IN" sz="2000" b="0" i="0" u="none" strike="noStrike" baseline="0" dirty="0">
                <a:solidFill>
                  <a:srgbClr val="000000"/>
                </a:solidFill>
                <a:latin typeface="Times New Roman" panose="02020603050405020304" pitchFamily="18" charset="0"/>
                <a:cs typeface="Times New Roman" panose="02020603050405020304" pitchFamily="18" charset="0"/>
              </a:rPr>
              <a:t>Timeout detection: </a:t>
            </a:r>
          </a:p>
          <a:p>
            <a:pPr lvl="2"/>
            <a:r>
              <a:rPr lang="en-IN" sz="2000" b="0" i="0" u="none" strike="noStrike" baseline="0" dirty="0">
                <a:solidFill>
                  <a:srgbClr val="000000"/>
                </a:solidFill>
                <a:latin typeface="Times New Roman" panose="02020603050405020304" pitchFamily="18" charset="0"/>
                <a:cs typeface="Times New Roman" panose="02020603050405020304" pitchFamily="18" charset="0"/>
              </a:rPr>
              <a:t>1. Receiver communication timeout; </a:t>
            </a:r>
          </a:p>
          <a:p>
            <a:pPr lvl="2"/>
            <a:r>
              <a:rPr lang="en-IN" sz="2000" b="0" i="0" u="none" strike="noStrike" baseline="0" dirty="0">
                <a:solidFill>
                  <a:srgbClr val="000000"/>
                </a:solidFill>
                <a:latin typeface="Times New Roman" panose="02020603050405020304" pitchFamily="18" charset="0"/>
                <a:cs typeface="Times New Roman" panose="02020603050405020304" pitchFamily="18" charset="0"/>
              </a:rPr>
              <a:t>2. Sender acknowledgement timeout. </a:t>
            </a:r>
          </a:p>
          <a:p>
            <a:r>
              <a:rPr lang="en-IN" sz="2400" b="0" i="0" u="none" strike="noStrike" baseline="0" dirty="0">
                <a:solidFill>
                  <a:srgbClr val="000000"/>
                </a:solidFill>
                <a:latin typeface="Arial" panose="020B0604020202020204" pitchFamily="34" charset="0"/>
              </a:rPr>
              <a:t>	</a:t>
            </a:r>
          </a:p>
        </p:txBody>
      </p:sp>
    </p:spTree>
    <p:extLst>
      <p:ext uri="{BB962C8B-B14F-4D97-AF65-F5344CB8AC3E}">
        <p14:creationId xmlns:p14="http://schemas.microsoft.com/office/powerpoint/2010/main" val="3820265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8BE30-DB9D-40F1-B5BE-9C8946F68CE5}"/>
              </a:ext>
            </a:extLst>
          </p:cNvPr>
          <p:cNvSpPr>
            <a:spLocks noGrp="1"/>
          </p:cNvSpPr>
          <p:nvPr>
            <p:ph type="title"/>
          </p:nvPr>
        </p:nvSpPr>
        <p:spPr>
          <a:xfrm>
            <a:off x="348444" y="571055"/>
            <a:ext cx="11508196" cy="430887"/>
          </a:xfrm>
        </p:spPr>
        <p:txBody>
          <a:bodyPr/>
          <a:lstStyle/>
          <a:p>
            <a:r>
              <a:rPr lang="en-US" sz="2800" b="1" i="0" u="none" strike="noStrike" baseline="0" dirty="0">
                <a:latin typeface="NimbusSanL-Bold"/>
              </a:rPr>
              <a:t>Overview of E2E communication protection between a sender and a receiver</a:t>
            </a:r>
            <a:endParaRPr lang="en-IN" sz="2800" dirty="0"/>
          </a:p>
        </p:txBody>
      </p:sp>
      <p:pic>
        <p:nvPicPr>
          <p:cNvPr id="7" name="Content Placeholder 6">
            <a:extLst>
              <a:ext uri="{FF2B5EF4-FFF2-40B4-BE49-F238E27FC236}">
                <a16:creationId xmlns:a16="http://schemas.microsoft.com/office/drawing/2014/main" id="{52A2EFB4-CF2B-4F99-89A2-B69F1E096B31}"/>
              </a:ext>
            </a:extLst>
          </p:cNvPr>
          <p:cNvPicPr>
            <a:picLocks noGrp="1" noChangeAspect="1"/>
          </p:cNvPicPr>
          <p:nvPr>
            <p:ph idx="10"/>
          </p:nvPr>
        </p:nvPicPr>
        <p:blipFill>
          <a:blip r:embed="rId2"/>
          <a:stretch>
            <a:fillRect/>
          </a:stretch>
        </p:blipFill>
        <p:spPr>
          <a:xfrm>
            <a:off x="968991" y="1222870"/>
            <a:ext cx="8881826" cy="4891327"/>
          </a:xfrm>
          <a:prstGeom prst="rect">
            <a:avLst/>
          </a:prstGeom>
        </p:spPr>
      </p:pic>
      <p:sp>
        <p:nvSpPr>
          <p:cNvPr id="6" name="Rectangle 5">
            <a:extLst>
              <a:ext uri="{FF2B5EF4-FFF2-40B4-BE49-F238E27FC236}">
                <a16:creationId xmlns:a16="http://schemas.microsoft.com/office/drawing/2014/main" id="{D777D58B-BFC3-4BEB-9A81-09EB97DEE5C8}"/>
              </a:ext>
            </a:extLst>
          </p:cNvPr>
          <p:cNvSpPr/>
          <p:nvPr/>
        </p:nvSpPr>
        <p:spPr>
          <a:xfrm>
            <a:off x="1339850" y="3035300"/>
            <a:ext cx="939800" cy="393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imes New Roman" panose="02020603050405020304" pitchFamily="18" charset="0"/>
                <a:cs typeface="Times New Roman" panose="02020603050405020304" pitchFamily="18" charset="0"/>
              </a:rPr>
              <a:t>Serializer</a:t>
            </a:r>
          </a:p>
        </p:txBody>
      </p:sp>
      <p:sp>
        <p:nvSpPr>
          <p:cNvPr id="10" name="Rectangle 9">
            <a:extLst>
              <a:ext uri="{FF2B5EF4-FFF2-40B4-BE49-F238E27FC236}">
                <a16:creationId xmlns:a16="http://schemas.microsoft.com/office/drawing/2014/main" id="{A64CC494-2263-40F9-8611-83B7CD8D8856}"/>
              </a:ext>
            </a:extLst>
          </p:cNvPr>
          <p:cNvSpPr/>
          <p:nvPr/>
        </p:nvSpPr>
        <p:spPr>
          <a:xfrm>
            <a:off x="1339850" y="3637889"/>
            <a:ext cx="939800" cy="393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imes New Roman" panose="02020603050405020304" pitchFamily="18" charset="0"/>
                <a:cs typeface="Times New Roman" panose="02020603050405020304" pitchFamily="18" charset="0"/>
              </a:rPr>
              <a:t>Safety</a:t>
            </a:r>
          </a:p>
        </p:txBody>
      </p:sp>
      <p:sp>
        <p:nvSpPr>
          <p:cNvPr id="12" name="Rectangle 11">
            <a:extLst>
              <a:ext uri="{FF2B5EF4-FFF2-40B4-BE49-F238E27FC236}">
                <a16:creationId xmlns:a16="http://schemas.microsoft.com/office/drawing/2014/main" id="{BCC9457F-A814-4B77-BB60-080FE842485F}"/>
              </a:ext>
            </a:extLst>
          </p:cNvPr>
          <p:cNvSpPr/>
          <p:nvPr/>
        </p:nvSpPr>
        <p:spPr>
          <a:xfrm>
            <a:off x="4483100" y="3637889"/>
            <a:ext cx="819150" cy="393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imes New Roman" panose="02020603050405020304" pitchFamily="18" charset="0"/>
                <a:cs typeface="Times New Roman" panose="02020603050405020304" pitchFamily="18" charset="0"/>
              </a:rPr>
              <a:t>Safety</a:t>
            </a:r>
          </a:p>
        </p:txBody>
      </p:sp>
      <p:sp>
        <p:nvSpPr>
          <p:cNvPr id="13" name="Rectangle 12">
            <a:extLst>
              <a:ext uri="{FF2B5EF4-FFF2-40B4-BE49-F238E27FC236}">
                <a16:creationId xmlns:a16="http://schemas.microsoft.com/office/drawing/2014/main" id="{03E67D1A-39CC-43D7-9BF2-2CDA9D44F79B}"/>
              </a:ext>
            </a:extLst>
          </p:cNvPr>
          <p:cNvSpPr/>
          <p:nvPr/>
        </p:nvSpPr>
        <p:spPr>
          <a:xfrm>
            <a:off x="4362450" y="3035300"/>
            <a:ext cx="939800" cy="393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imes New Roman" panose="02020603050405020304" pitchFamily="18" charset="0"/>
                <a:cs typeface="Times New Roman" panose="02020603050405020304" pitchFamily="18" charset="0"/>
              </a:rPr>
              <a:t>De-Serializer</a:t>
            </a:r>
          </a:p>
        </p:txBody>
      </p:sp>
      <p:sp>
        <p:nvSpPr>
          <p:cNvPr id="14" name="Rectangle 13">
            <a:extLst>
              <a:ext uri="{FF2B5EF4-FFF2-40B4-BE49-F238E27FC236}">
                <a16:creationId xmlns:a16="http://schemas.microsoft.com/office/drawing/2014/main" id="{F00CB51B-F69B-4627-AFD4-8563462A6EF8}"/>
              </a:ext>
            </a:extLst>
          </p:cNvPr>
          <p:cNvSpPr/>
          <p:nvPr/>
        </p:nvSpPr>
        <p:spPr>
          <a:xfrm>
            <a:off x="7249508" y="3637889"/>
            <a:ext cx="819150" cy="393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imes New Roman" panose="02020603050405020304" pitchFamily="18" charset="0"/>
                <a:cs typeface="Times New Roman" panose="02020603050405020304" pitchFamily="18" charset="0"/>
              </a:rPr>
              <a:t>Safety</a:t>
            </a:r>
          </a:p>
        </p:txBody>
      </p:sp>
      <p:sp>
        <p:nvSpPr>
          <p:cNvPr id="8" name="Rectangle 7">
            <a:extLst>
              <a:ext uri="{FF2B5EF4-FFF2-40B4-BE49-F238E27FC236}">
                <a16:creationId xmlns:a16="http://schemas.microsoft.com/office/drawing/2014/main" id="{D55B5266-C96C-4C1C-B422-BC2B66FCD412}"/>
              </a:ext>
            </a:extLst>
          </p:cNvPr>
          <p:cNvSpPr/>
          <p:nvPr/>
        </p:nvSpPr>
        <p:spPr>
          <a:xfrm>
            <a:off x="7239000" y="3035300"/>
            <a:ext cx="939800" cy="393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imes New Roman" panose="02020603050405020304" pitchFamily="18" charset="0"/>
                <a:cs typeface="Times New Roman" panose="02020603050405020304" pitchFamily="18" charset="0"/>
              </a:rPr>
              <a:t>De-Serializer</a:t>
            </a:r>
            <a:endParaRPr lang="en-IN" sz="1400" dirty="0">
              <a:latin typeface="Times New Roman" panose="02020603050405020304" pitchFamily="18" charset="0"/>
              <a:cs typeface="Times New Roman" panose="02020603050405020304" pitchFamily="18" charset="0"/>
            </a:endParaRPr>
          </a:p>
        </p:txBody>
      </p:sp>
      <p:cxnSp>
        <p:nvCxnSpPr>
          <p:cNvPr id="18" name="Straight Arrow Connector 17">
            <a:extLst>
              <a:ext uri="{FF2B5EF4-FFF2-40B4-BE49-F238E27FC236}">
                <a16:creationId xmlns:a16="http://schemas.microsoft.com/office/drawing/2014/main" id="{D5A705B3-52A6-46CF-A6D4-07884B2705CD}"/>
              </a:ext>
            </a:extLst>
          </p:cNvPr>
          <p:cNvCxnSpPr>
            <a:stCxn id="10" idx="2"/>
          </p:cNvCxnSpPr>
          <p:nvPr/>
        </p:nvCxnSpPr>
        <p:spPr>
          <a:xfrm flipH="1">
            <a:off x="1790700" y="4031589"/>
            <a:ext cx="19050" cy="38801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D0A3A42-E57A-43E2-8BAF-367BC0B5691E}"/>
              </a:ext>
            </a:extLst>
          </p:cNvPr>
          <p:cNvSpPr/>
          <p:nvPr/>
        </p:nvSpPr>
        <p:spPr>
          <a:xfrm>
            <a:off x="1339850" y="4419600"/>
            <a:ext cx="939800" cy="393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imes New Roman" panose="02020603050405020304" pitchFamily="18" charset="0"/>
                <a:cs typeface="Times New Roman" panose="02020603050405020304" pitchFamily="18" charset="0"/>
              </a:rPr>
              <a:t>E2E library</a:t>
            </a:r>
            <a:endParaRPr lang="en-IN" sz="1400" dirty="0">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5E1B15A9-5124-49FA-89A2-49FE6466AA9A}"/>
              </a:ext>
            </a:extLst>
          </p:cNvPr>
          <p:cNvSpPr/>
          <p:nvPr/>
        </p:nvSpPr>
        <p:spPr>
          <a:xfrm>
            <a:off x="4420583" y="4419600"/>
            <a:ext cx="939800" cy="393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imes New Roman" panose="02020603050405020304" pitchFamily="18" charset="0"/>
                <a:cs typeface="Times New Roman" panose="02020603050405020304" pitchFamily="18" charset="0"/>
              </a:rPr>
              <a:t>E2E library</a:t>
            </a:r>
            <a:endParaRPr lang="en-IN" sz="1400" dirty="0">
              <a:latin typeface="Times New Roman" panose="02020603050405020304" pitchFamily="18" charset="0"/>
              <a:cs typeface="Times New Roman" panose="02020603050405020304" pitchFamily="18" charset="0"/>
            </a:endParaRPr>
          </a:p>
        </p:txBody>
      </p:sp>
      <p:sp>
        <p:nvSpPr>
          <p:cNvPr id="21" name="Rectangle 20">
            <a:extLst>
              <a:ext uri="{FF2B5EF4-FFF2-40B4-BE49-F238E27FC236}">
                <a16:creationId xmlns:a16="http://schemas.microsoft.com/office/drawing/2014/main" id="{52B82153-E9DD-4BAA-B442-C83EBDEB58BD}"/>
              </a:ext>
            </a:extLst>
          </p:cNvPr>
          <p:cNvSpPr/>
          <p:nvPr/>
        </p:nvSpPr>
        <p:spPr>
          <a:xfrm>
            <a:off x="7189183" y="4419600"/>
            <a:ext cx="939800" cy="393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imes New Roman" panose="02020603050405020304" pitchFamily="18" charset="0"/>
                <a:cs typeface="Times New Roman" panose="02020603050405020304" pitchFamily="18" charset="0"/>
              </a:rPr>
              <a:t>E2E library</a:t>
            </a:r>
            <a:endParaRPr lang="en-IN" sz="1400" dirty="0">
              <a:latin typeface="Times New Roman" panose="02020603050405020304" pitchFamily="18" charset="0"/>
              <a:cs typeface="Times New Roman" panose="02020603050405020304" pitchFamily="18" charset="0"/>
            </a:endParaRPr>
          </a:p>
        </p:txBody>
      </p:sp>
      <p:cxnSp>
        <p:nvCxnSpPr>
          <p:cNvPr id="22" name="Straight Arrow Connector 21">
            <a:extLst>
              <a:ext uri="{FF2B5EF4-FFF2-40B4-BE49-F238E27FC236}">
                <a16:creationId xmlns:a16="http://schemas.microsoft.com/office/drawing/2014/main" id="{1FA0925F-F21D-4413-B829-E1E7CDE12FD3}"/>
              </a:ext>
            </a:extLst>
          </p:cNvPr>
          <p:cNvCxnSpPr/>
          <p:nvPr/>
        </p:nvCxnSpPr>
        <p:spPr>
          <a:xfrm flipH="1">
            <a:off x="4871433" y="4044157"/>
            <a:ext cx="19050" cy="38801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E14CCF4-F975-4BE1-A834-13545A4D583E}"/>
              </a:ext>
            </a:extLst>
          </p:cNvPr>
          <p:cNvCxnSpPr/>
          <p:nvPr/>
        </p:nvCxnSpPr>
        <p:spPr>
          <a:xfrm flipH="1">
            <a:off x="7632701" y="4044157"/>
            <a:ext cx="19050" cy="38801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2D270AB-CCA7-4E57-A9CA-4764B85EA8A3}"/>
              </a:ext>
            </a:extLst>
          </p:cNvPr>
          <p:cNvSpPr txBox="1"/>
          <p:nvPr/>
        </p:nvSpPr>
        <p:spPr>
          <a:xfrm>
            <a:off x="6102542" y="6159089"/>
            <a:ext cx="5275392"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Safety(E2E transformer), serializer – Com based </a:t>
            </a:r>
            <a:r>
              <a:rPr lang="en-US" sz="2000" dirty="0" err="1">
                <a:latin typeface="Times New Roman" panose="02020603050405020304" pitchFamily="18" charset="0"/>
                <a:cs typeface="Times New Roman" panose="02020603050405020304" pitchFamily="18" charset="0"/>
              </a:rPr>
              <a:t>Xf</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2286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21BB9-CF51-4C12-AD83-C948D68A715E}"/>
              </a:ext>
            </a:extLst>
          </p:cNvPr>
          <p:cNvSpPr>
            <a:spLocks noGrp="1"/>
          </p:cNvSpPr>
          <p:nvPr>
            <p:ph type="title"/>
          </p:nvPr>
        </p:nvSpPr>
        <p:spPr/>
        <p:txBody>
          <a:bodyPr/>
          <a:lstStyle/>
          <a:p>
            <a:r>
              <a:rPr lang="en-US" dirty="0"/>
              <a:t>E2E demo and modelling</a:t>
            </a:r>
            <a:endParaRPr lang="en-IN" dirty="0"/>
          </a:p>
        </p:txBody>
      </p:sp>
      <p:pic>
        <p:nvPicPr>
          <p:cNvPr id="4" name="Picture 3">
            <a:extLst>
              <a:ext uri="{FF2B5EF4-FFF2-40B4-BE49-F238E27FC236}">
                <a16:creationId xmlns:a16="http://schemas.microsoft.com/office/drawing/2014/main" id="{D1DAC7F5-08CE-4611-9F6F-C3B819837291}"/>
              </a:ext>
            </a:extLst>
          </p:cNvPr>
          <p:cNvPicPr>
            <a:picLocks noChangeAspect="1"/>
          </p:cNvPicPr>
          <p:nvPr/>
        </p:nvPicPr>
        <p:blipFill>
          <a:blip r:embed="rId2"/>
          <a:stretch>
            <a:fillRect/>
          </a:stretch>
        </p:blipFill>
        <p:spPr>
          <a:xfrm>
            <a:off x="183923" y="2548164"/>
            <a:ext cx="4710026" cy="1761672"/>
          </a:xfrm>
          <a:prstGeom prst="rect">
            <a:avLst/>
          </a:prstGeom>
        </p:spPr>
      </p:pic>
      <p:pic>
        <p:nvPicPr>
          <p:cNvPr id="8" name="Picture 7">
            <a:extLst>
              <a:ext uri="{FF2B5EF4-FFF2-40B4-BE49-F238E27FC236}">
                <a16:creationId xmlns:a16="http://schemas.microsoft.com/office/drawing/2014/main" id="{68857C31-BCA9-4DA8-BBD1-16AFA6429404}"/>
              </a:ext>
            </a:extLst>
          </p:cNvPr>
          <p:cNvPicPr>
            <a:picLocks noChangeAspect="1"/>
          </p:cNvPicPr>
          <p:nvPr/>
        </p:nvPicPr>
        <p:blipFill>
          <a:blip r:embed="rId3"/>
          <a:stretch>
            <a:fillRect/>
          </a:stretch>
        </p:blipFill>
        <p:spPr>
          <a:xfrm>
            <a:off x="5293632" y="2357437"/>
            <a:ext cx="6191250" cy="2143125"/>
          </a:xfrm>
          <a:prstGeom prst="rect">
            <a:avLst/>
          </a:prstGeom>
        </p:spPr>
      </p:pic>
    </p:spTree>
    <p:extLst>
      <p:ext uri="{BB962C8B-B14F-4D97-AF65-F5344CB8AC3E}">
        <p14:creationId xmlns:p14="http://schemas.microsoft.com/office/powerpoint/2010/main" val="1644399881"/>
      </p:ext>
    </p:extLst>
  </p:cSld>
  <p:clrMapOvr>
    <a:masterClrMapping/>
  </p:clrMapOvr>
</p:sld>
</file>

<file path=ppt/theme/theme1.xml><?xml version="1.0" encoding="utf-8"?>
<a:theme xmlns:a="http://schemas.openxmlformats.org/drawingml/2006/main" name="BB_Templat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BBES">
      <a:majorFont>
        <a:latin typeface="Facto Bold"/>
        <a:ea typeface=""/>
        <a:cs typeface=""/>
      </a:majorFont>
      <a:minorFont>
        <a:latin typeface="Facto Light"/>
        <a:ea typeface=""/>
        <a:cs typeface=""/>
      </a:minorFont>
    </a:fontScheme>
    <a:fmtScheme name="Top 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BIN-Default.potx" id="{04CFC218-5347-4FBC-BC31-86E56D763DAB}" vid="{DBD1839F-4E4C-4D3E-8B33-12739BA4F4BC}"/>
    </a:ext>
  </a:extLst>
</a:theme>
</file>

<file path=ppt/theme/theme2.xml><?xml version="1.0" encoding="utf-8"?>
<a:theme xmlns:a="http://schemas.openxmlformats.org/drawingml/2006/main" name="1_BB_Templat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BBES">
      <a:majorFont>
        <a:latin typeface="Facto Bold"/>
        <a:ea typeface=""/>
        <a:cs typeface=""/>
      </a:majorFont>
      <a:minorFont>
        <a:latin typeface="Facto Light"/>
        <a:ea typeface=""/>
        <a:cs typeface=""/>
      </a:minorFont>
    </a:fontScheme>
    <a:fmtScheme name="Top 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BIN.potx" id="{2EADC246-3E0C-46FD-98E7-E234DF28E454}" vid="{9CC5A093-85D7-4F63-80A6-291779BBF889}"/>
    </a:ext>
  </a:extLst>
</a:theme>
</file>

<file path=ppt/theme/theme3.xml><?xml version="1.0" encoding="utf-8"?>
<a:theme xmlns:a="http://schemas.openxmlformats.org/drawingml/2006/main" name="2_BB_Templat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BBES">
      <a:majorFont>
        <a:latin typeface="Facto Bold"/>
        <a:ea typeface=""/>
        <a:cs typeface=""/>
      </a:majorFont>
      <a:minorFont>
        <a:latin typeface="Facto Light"/>
        <a:ea typeface=""/>
        <a:cs typeface=""/>
      </a:minorFont>
    </a:fontScheme>
    <a:fmtScheme name="Top 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BIN-Default.potx" id="{04CFC218-5347-4FBC-BC31-86E56D763DAB}" vid="{DBD1839F-4E4C-4D3E-8B33-12739BA4F4BC}"/>
    </a:ext>
  </a:extLst>
</a:theme>
</file>

<file path=ppt/theme/theme4.xml><?xml version="1.0" encoding="utf-8"?>
<a:theme xmlns:a="http://schemas.openxmlformats.org/drawingml/2006/main" name="3_BB_Templat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BBES">
      <a:majorFont>
        <a:latin typeface="Facto Bold"/>
        <a:ea typeface=""/>
        <a:cs typeface=""/>
      </a:majorFont>
      <a:minorFont>
        <a:latin typeface="Facto Light"/>
        <a:ea typeface=""/>
        <a:cs typeface=""/>
      </a:minorFont>
    </a:fontScheme>
    <a:fmtScheme name="Top 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lueBinaries_Template.potx" id="{B00CDEEA-D551-40F7-83D6-177ACE701DAB}" vid="{6CA7F172-671A-4620-BF78-DAC3B13A7982}"/>
    </a:ext>
  </a:extLst>
</a:theme>
</file>

<file path=ppt/theme/theme5.xml><?xml version="1.0" encoding="utf-8"?>
<a:theme xmlns:a="http://schemas.openxmlformats.org/drawingml/2006/main" name="4_BB_Templat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BBES">
      <a:majorFont>
        <a:latin typeface="Facto Bold"/>
        <a:ea typeface=""/>
        <a:cs typeface=""/>
      </a:majorFont>
      <a:minorFont>
        <a:latin typeface="Facto Light"/>
        <a:ea typeface=""/>
        <a:cs typeface=""/>
      </a:minorFont>
    </a:fontScheme>
    <a:fmtScheme name="Top 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BIN-Default.potx" id="{04CFC218-5347-4FBC-BC31-86E56D763DAB}" vid="{DBD1839F-4E4C-4D3E-8B33-12739BA4F4B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3D2A5056D594047A3C6A90C61D82C03" ma:contentTypeVersion="23" ma:contentTypeDescription="Create a new document." ma:contentTypeScope="" ma:versionID="9332232d8c605421d1bd8d1629d8c502">
  <xsd:schema xmlns:xsd="http://www.w3.org/2001/XMLSchema" xmlns:xs="http://www.w3.org/2001/XMLSchema" xmlns:p="http://schemas.microsoft.com/office/2006/metadata/properties" xmlns:ns1="http://schemas.microsoft.com/sharepoint/v3" xmlns:ns2="edc8e9b4-5cac-4dd5-a04a-acfa00bbd0f3" xmlns:ns3="b37c64b5-05ad-42f3-a4a9-e8939b5870ea" targetNamespace="http://schemas.microsoft.com/office/2006/metadata/properties" ma:root="true" ma:fieldsID="3a595c3f1807e836a773d03370f9ca28" ns1:_="" ns2:_="" ns3:_="">
    <xsd:import namespace="http://schemas.microsoft.com/sharepoint/v3"/>
    <xsd:import namespace="edc8e9b4-5cac-4dd5-a04a-acfa00bbd0f3"/>
    <xsd:import namespace="b37c64b5-05ad-42f3-a4a9-e8939b5870ea"/>
    <xsd:element name="properties">
      <xsd:complexType>
        <xsd:sequence>
          <xsd:element name="documentManagement">
            <xsd:complexType>
              <xsd:all>
                <xsd:element ref="ns2:_dlc_DocId" minOccurs="0"/>
                <xsd:element ref="ns2:_dlc_DocIdUrl" minOccurs="0"/>
                <xsd:element ref="ns2:_dlc_DocIdPersistId" minOccurs="0"/>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ServiceLocation" minOccurs="0"/>
                <xsd:element ref="ns3:MediaServiceAutoKeyPoints" minOccurs="0"/>
                <xsd:element ref="ns3:MediaServiceKeyPoints" minOccurs="0"/>
                <xsd:element ref="ns3:_Flow_SignoffStatus" minOccurs="0"/>
                <xsd:element ref="ns3:MediaLengthInSeconds" minOccurs="0"/>
                <xsd:element ref="ns3:lcf76f155ced4ddcb4097134ff3c332f" minOccurs="0"/>
                <xsd:element ref="ns2:TaxCatchAll" minOccurs="0"/>
                <xsd:element ref="ns3:MediaServiceObjectDetectorVersions" minOccurs="0"/>
                <xsd:element ref="ns1:_ip_UnifiedCompliancePolicyProperties" minOccurs="0"/>
                <xsd:element ref="ns1:_ip_UnifiedCompliancePolicyUIAction"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9" nillable="true" ma:displayName="Unified Compliance Policy Properties" ma:hidden="true" ma:internalName="_ip_UnifiedCompliancePolicyProperties">
      <xsd:simpleType>
        <xsd:restriction base="dms:Note"/>
      </xsd:simpleType>
    </xsd:element>
    <xsd:element name="_ip_UnifiedCompliancePolicyUIAction" ma:index="3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dc8e9b4-5cac-4dd5-a04a-acfa00bbd0f3"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27" nillable="true" ma:displayName="Taxonomy Catch All Column" ma:hidden="true" ma:list="{96679348-6889-40b2-a788-391b06d90569}" ma:internalName="TaxCatchAll" ma:showField="CatchAllData" ma:web="edc8e9b4-5cac-4dd5-a04a-acfa00bbd0f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b37c64b5-05ad-42f3-a4a9-e8939b5870ea" elementFormDefault="qualified">
    <xsd:import namespace="http://schemas.microsoft.com/office/2006/documentManagement/types"/>
    <xsd:import namespace="http://schemas.microsoft.com/office/infopath/2007/PartnerControls"/>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_Flow_SignoffStatus" ma:index="23" nillable="true" ma:displayName="Sign-off status" ma:internalName="Sign_x002d_off_x0020_status">
      <xsd:simpleType>
        <xsd:restriction base="dms:Text"/>
      </xsd:simpleType>
    </xsd:element>
    <xsd:element name="MediaLengthInSeconds" ma:index="24" nillable="true" ma:displayName="Length (seconds)" ma:internalName="MediaLengthInSeconds" ma:readOnly="true">
      <xsd:simpleType>
        <xsd:restriction base="dms:Unknown"/>
      </xsd:simpleType>
    </xsd:element>
    <xsd:element name="lcf76f155ced4ddcb4097134ff3c332f" ma:index="26" nillable="true" ma:taxonomy="true" ma:internalName="lcf76f155ced4ddcb4097134ff3c332f" ma:taxonomyFieldName="MediaServiceImageTags" ma:displayName="Image Tags" ma:readOnly="false" ma:fieldId="{5cf76f15-5ced-4ddc-b409-7134ff3c332f}" ma:taxonomyMulti="true" ma:sspId="eca5695f-173d-42cc-8d03-376676a8d1a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8"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3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dlc_DocId xmlns="edc8e9b4-5cac-4dd5-a04a-acfa00bbd0f3">BBIN-1167734656-677764</_dlc_DocId>
    <_dlc_DocIdUrl xmlns="edc8e9b4-5cac-4dd5-a04a-acfa00bbd0f3">
      <Url>https://bluebinaries.sharepoint.com/sites/BluDoc/_layouts/15/DocIdRedir.aspx?ID=BBIN-1167734656-677764</Url>
      <Description>BBIN-1167734656-677764</Description>
    </_dlc_DocIdUrl>
    <_Flow_SignoffStatus xmlns="b37c64b5-05ad-42f3-a4a9-e8939b5870ea" xsi:nil="true"/>
    <TaxCatchAll xmlns="edc8e9b4-5cac-4dd5-a04a-acfa00bbd0f3" xsi:nil="true"/>
    <lcf76f155ced4ddcb4097134ff3c332f xmlns="b37c64b5-05ad-42f3-a4a9-e8939b5870ea">
      <Terms xmlns="http://schemas.microsoft.com/office/infopath/2007/PartnerControls"/>
    </lcf76f155ced4ddcb4097134ff3c332f>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E103EDCE-7BAD-40ED-83F0-A1DB1432A17B}"/>
</file>

<file path=customXml/itemProps2.xml><?xml version="1.0" encoding="utf-8"?>
<ds:datastoreItem xmlns:ds="http://schemas.openxmlformats.org/officeDocument/2006/customXml" ds:itemID="{3F429D5C-AAC0-452E-A7E0-1FD4E222257A}">
  <ds:schemaRefs>
    <ds:schemaRef ds:uri="http://schemas.microsoft.com/sharepoint/events"/>
  </ds:schemaRefs>
</ds:datastoreItem>
</file>

<file path=customXml/itemProps3.xml><?xml version="1.0" encoding="utf-8"?>
<ds:datastoreItem xmlns:ds="http://schemas.openxmlformats.org/officeDocument/2006/customXml" ds:itemID="{23BFF294-31CE-44ED-9E6F-A1F51320134C}">
  <ds:schemaRefs>
    <ds:schemaRef ds:uri="http://schemas.microsoft.com/sharepoint/v3/contenttype/forms"/>
  </ds:schemaRefs>
</ds:datastoreItem>
</file>

<file path=customXml/itemProps4.xml><?xml version="1.0" encoding="utf-8"?>
<ds:datastoreItem xmlns:ds="http://schemas.openxmlformats.org/officeDocument/2006/customXml" ds:itemID="{F1AF662F-8606-4A56-B93F-327A88D7CB9B}">
  <ds:schemaRefs>
    <ds:schemaRef ds:uri="b37c64b5-05ad-42f3-a4a9-e8939b5870ea"/>
    <ds:schemaRef ds:uri="edc8e9b4-5cac-4dd5-a04a-acfa00bbd0f3"/>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BBIN-Default</Template>
  <TotalTime>3428</TotalTime>
  <Words>783</Words>
  <Application>Microsoft Office PowerPoint</Application>
  <PresentationFormat>Widescreen</PresentationFormat>
  <Paragraphs>94</Paragraphs>
  <Slides>23</Slides>
  <Notes>1</Notes>
  <HiddenSlides>0</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23</vt:i4>
      </vt:variant>
    </vt:vector>
  </HeadingPairs>
  <TitlesOfParts>
    <vt:vector size="41" baseType="lpstr">
      <vt:lpstr>Arial</vt:lpstr>
      <vt:lpstr>Calibri</vt:lpstr>
      <vt:lpstr>Century Gothic</vt:lpstr>
      <vt:lpstr>CorpoS</vt:lpstr>
      <vt:lpstr>Courier New</vt:lpstr>
      <vt:lpstr>Facto</vt:lpstr>
      <vt:lpstr>Facto Bold</vt:lpstr>
      <vt:lpstr>Facto Light</vt:lpstr>
      <vt:lpstr>Facto Medium</vt:lpstr>
      <vt:lpstr>Magneto</vt:lpstr>
      <vt:lpstr>NimbusSanL-Bold</vt:lpstr>
      <vt:lpstr>Times New Roman</vt:lpstr>
      <vt:lpstr>Wingdings</vt:lpstr>
      <vt:lpstr>BB_Template</vt:lpstr>
      <vt:lpstr>1_BB_Template</vt:lpstr>
      <vt:lpstr>2_BB_Template</vt:lpstr>
      <vt:lpstr>3_BB_Template</vt:lpstr>
      <vt:lpstr>4_BB_Template</vt:lpstr>
      <vt:lpstr>END to END Protection (E2E)</vt:lpstr>
      <vt:lpstr>WHY E2E ??</vt:lpstr>
      <vt:lpstr>PowerPoint Presentation</vt:lpstr>
      <vt:lpstr>E2E Protection</vt:lpstr>
      <vt:lpstr>E2E usage with Autosar</vt:lpstr>
      <vt:lpstr>E2E Transformer</vt:lpstr>
      <vt:lpstr>E2E Library</vt:lpstr>
      <vt:lpstr>Overview of E2E communication protection between a sender and a receiver</vt:lpstr>
      <vt:lpstr>E2E demo and modelling</vt:lpstr>
      <vt:lpstr>Arxml Exports</vt:lpstr>
      <vt:lpstr>PowerPoint Presentation</vt:lpstr>
      <vt:lpstr>PowerPoint Presentation</vt:lpstr>
      <vt:lpstr>E2E profile examples</vt:lpstr>
      <vt:lpstr>E2E: Profile2 </vt:lpstr>
      <vt:lpstr>E2E Profile2: Faults Detected </vt:lpstr>
      <vt:lpstr>E2E: Profile5</vt:lpstr>
      <vt:lpstr>E2E Profile5: Faults Detected</vt:lpstr>
      <vt:lpstr>E2E: Profile6</vt:lpstr>
      <vt:lpstr>E2E Profile6: Faults Detected</vt:lpstr>
      <vt:lpstr>E2E: Profile7</vt:lpstr>
      <vt:lpstr>E2E Profile7: Faults Detected</vt:lpstr>
      <vt:lpstr>Limitations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Lovely Chadha</dc:creator>
  <cp:lastModifiedBy>Sudha P Kalagi</cp:lastModifiedBy>
  <cp:revision>26</cp:revision>
  <dcterms:created xsi:type="dcterms:W3CDTF">2019-09-05T05:48:21Z</dcterms:created>
  <dcterms:modified xsi:type="dcterms:W3CDTF">2023-06-15T11:12:36Z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0x01010023D2A5056D594047A3C6A90C61D82C03</vt:lpwstr>
  </property>
  <property fmtid="{D5CDD505-2E9C-101B-9397-08002B2CF9AE}" pid="3" name="_dlc_DocIdItemGuid">
    <vt:lpwstr>cba68b81-3eef-48c0-b518-f0a12676bacd</vt:lpwstr>
  </property>
</Properties>
</file>